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9" r:id="rId7"/>
    <p:sldId id="270" r:id="rId8"/>
    <p:sldId id="272" r:id="rId9"/>
    <p:sldId id="276" r:id="rId10"/>
    <p:sldId id="271" r:id="rId11"/>
    <p:sldId id="273" r:id="rId12"/>
    <p:sldId id="274" r:id="rId13"/>
    <p:sldId id="275" r:id="rId14"/>
    <p:sldId id="277" r:id="rId15"/>
    <p:sldId id="262" r:id="rId16"/>
    <p:sldId id="264" r:id="rId17"/>
    <p:sldId id="265" r:id="rId18"/>
    <p:sldId id="267" r:id="rId19"/>
    <p:sldId id="266" r:id="rId20"/>
    <p:sldId id="268" r:id="rId21"/>
    <p:sldId id="263" r:id="rId22"/>
    <p:sldId id="279" r:id="rId23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sihologiya_cheloveka.academic.ru/437/%D0%A1%D1%8E%D0%B6%D0%B5%D1%82%D0%BD%D0%BE-%D1%80%D0%BE%D0%BB%D0%B5%D0%B2%D0%B0%D1%8F_%D0%B8%D0%B3%D1%80%D0%B0_(%D1%83_%D0%B4%D0%B5%D1%82%D0%B5%D0%B9)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5403" y="5310910"/>
            <a:ext cx="33073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№10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Таганрог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0938" y="510368"/>
            <a:ext cx="81029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атрибутов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сюжетно-ролевой игры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бросового материала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2126" y="3788974"/>
            <a:ext cx="32757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Л.А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Катышева Т.А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7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10" y="688544"/>
            <a:ext cx="4473149" cy="5964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3805" y="115330"/>
            <a:ext cx="30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Торт «Клубничный»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8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52" y="590478"/>
            <a:ext cx="5025080" cy="5921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8692" y="0"/>
            <a:ext cx="107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Кексы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2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51" y="709506"/>
            <a:ext cx="5313405" cy="5934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0281" y="-82378"/>
            <a:ext cx="2544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Свежая выпечка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2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38" y="479168"/>
            <a:ext cx="4703806" cy="6271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6930" y="0"/>
            <a:ext cx="1627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Ватрушки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2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94" y="1280527"/>
            <a:ext cx="5752671" cy="5305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3319" y="395417"/>
            <a:ext cx="17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Круассаны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33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38" y="1276177"/>
            <a:ext cx="3815663" cy="5087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276176"/>
            <a:ext cx="3815663" cy="50875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3632" y="313038"/>
            <a:ext cx="34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уголок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2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12" y="1366664"/>
            <a:ext cx="9809226" cy="5264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757" y="486032"/>
            <a:ext cx="359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«Пройди по следу»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4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4" y="942279"/>
            <a:ext cx="4759464" cy="5841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90" y="942298"/>
            <a:ext cx="4580239" cy="5841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1167" y="222421"/>
            <a:ext cx="418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«Покорми свинку»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2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90" y="400110"/>
            <a:ext cx="4838011" cy="6450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9787" y="0"/>
            <a:ext cx="277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«Попади в цель»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8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08" y="600334"/>
            <a:ext cx="4515122" cy="60201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2346" y="138669"/>
            <a:ext cx="3743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«Подбрось-поймай»</a:t>
            </a:r>
          </a:p>
        </p:txBody>
      </p:sp>
    </p:spTree>
    <p:extLst>
      <p:ext uri="{BB962C8B-B14F-4D97-AF65-F5344CB8AC3E}">
        <p14:creationId xmlns:p14="http://schemas.microsoft.com/office/powerpoint/2010/main" val="366158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0687" y="830510"/>
            <a:ext cx="8984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Сюжетно-ролевая игра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вид деятельности детей, в процессе которой они в условных ситуациях воспроизводят ту или иную сферу деятельности и общения взрослых с целью усвоения важнейших социальных ролей и выработки навыков формального и неформального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- это основной вид игры ребенка дошкольного возраста.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потенциальные возможности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имеет решающее значение для психического развития ребёнка; является формой моделирования ребёнком социальных отношений; обладает уникальными особенностями, своеобразной структурой, специфическими чертами, которые отличают её от других видов игр.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1910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80" y="435917"/>
            <a:ext cx="4745766" cy="63276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0342" y="-91991"/>
            <a:ext cx="5218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Палки-моталки «Быстрые мышки»</a:t>
            </a:r>
          </a:p>
        </p:txBody>
      </p:sp>
    </p:spTree>
    <p:extLst>
      <p:ext uri="{BB962C8B-B14F-4D97-AF65-F5344CB8AC3E}">
        <p14:creationId xmlns:p14="http://schemas.microsoft.com/office/powerpoint/2010/main" val="122754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266" y="1168563"/>
            <a:ext cx="111651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атрибутам для сюжетно-ролевых игр: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Безопасность;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Эстетичность оформления;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Качество изготовления (прочность, практичность);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Соответствие возрастным особенностям воспитанников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7655" y="2232455"/>
            <a:ext cx="9114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8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8250" y="1224793"/>
            <a:ext cx="82961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является сквозным механизмом развития ребёнка, посредством которой реализуются содержание пяти образовательных областей: «Социально - коммуникативное развитие»; «Познавательное развитие»; «Речевое развитие»; «Художественно - эстетическое развитие»; «Физическое развитие» (пункт 2.7. ФГОС ДО)</a:t>
            </a:r>
          </a:p>
        </p:txBody>
      </p:sp>
    </p:spTree>
    <p:extLst>
      <p:ext uri="{BB962C8B-B14F-4D97-AF65-F5344CB8AC3E}">
        <p14:creationId xmlns:p14="http://schemas.microsoft.com/office/powerpoint/2010/main" val="41943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" y="1657866"/>
            <a:ext cx="3138615" cy="4184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8658" y="453081"/>
            <a:ext cx="5816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«Магазин»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24" y="1659595"/>
            <a:ext cx="3422001" cy="4183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10" y="1659594"/>
            <a:ext cx="3551755" cy="41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8477" y="484658"/>
            <a:ext cx="5317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«Гости»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21" y="1549571"/>
            <a:ext cx="3218604" cy="4072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11" y="1549571"/>
            <a:ext cx="3821974" cy="4072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" y="1548714"/>
            <a:ext cx="3460301" cy="40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9" y="778073"/>
            <a:ext cx="3809614" cy="5107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50" y="778072"/>
            <a:ext cx="3830897" cy="5107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7557" y="156519"/>
            <a:ext cx="5470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сюжетно-ролевой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8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77" y="425638"/>
            <a:ext cx="4761471" cy="6348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1488" y="-107092"/>
            <a:ext cx="3772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Пирожные «Корзиночки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5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15" y="542665"/>
            <a:ext cx="4842037" cy="62559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70319" y="81000"/>
            <a:ext cx="3934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Пирожные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«Шоколадные»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4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5193"/>
            <a:ext cx="5099221" cy="5928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7114" y="97479"/>
            <a:ext cx="2913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«Бисквитные»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0673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154</TotalTime>
  <Words>222</Words>
  <Application>Microsoft Office PowerPoint</Application>
  <PresentationFormat>Широкоэкранный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0000</dc:creator>
  <cp:lastModifiedBy>0000</cp:lastModifiedBy>
  <cp:revision>16</cp:revision>
  <cp:lastPrinted>2019-03-22T07:30:06Z</cp:lastPrinted>
  <dcterms:created xsi:type="dcterms:W3CDTF">2019-03-20T19:24:39Z</dcterms:created>
  <dcterms:modified xsi:type="dcterms:W3CDTF">2019-03-22T07:44:22Z</dcterms:modified>
</cp:coreProperties>
</file>