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CEDD-BC6C-4827-BBE3-D5B5F39F962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17DCFE-D0FC-44FD-A554-B9F55163553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семья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7B360-1441-496F-A61F-AD71883A259A}" type="parTrans" cxnId="{A2891709-71E0-473D-B419-48499CA70B2A}">
      <dgm:prSet/>
      <dgm:spPr/>
      <dgm:t>
        <a:bodyPr/>
        <a:lstStyle/>
        <a:p>
          <a:endParaRPr lang="ru-RU"/>
        </a:p>
      </dgm:t>
    </dgm:pt>
    <dgm:pt modelId="{AECD4A28-9198-4A94-9463-59F7F82E938C}" type="sibTrans" cxnId="{A2891709-71E0-473D-B419-48499CA70B2A}">
      <dgm:prSet/>
      <dgm:spPr/>
      <dgm:t>
        <a:bodyPr/>
        <a:lstStyle/>
        <a:p>
          <a:endParaRPr lang="ru-RU"/>
        </a:p>
      </dgm:t>
    </dgm:pt>
    <dgm:pt modelId="{43881EAA-C1E3-4717-AF14-4995F908284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и задачи взаимодействия с родителями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12175-8862-4606-83D7-CCB49F742E95}" type="parTrans" cxnId="{CB3DFF90-CFA2-434A-BE4A-1FDBA6D4486A}">
      <dgm:prSet/>
      <dgm:spPr/>
      <dgm:t>
        <a:bodyPr/>
        <a:lstStyle/>
        <a:p>
          <a:endParaRPr lang="ru-RU"/>
        </a:p>
      </dgm:t>
    </dgm:pt>
    <dgm:pt modelId="{8F0E413B-F055-48A9-B1DC-20C4A42A9220}" type="sibTrans" cxnId="{CB3DFF90-CFA2-434A-BE4A-1FDBA6D4486A}">
      <dgm:prSet/>
      <dgm:spPr/>
      <dgm:t>
        <a:bodyPr/>
        <a:lstStyle/>
        <a:p>
          <a:endParaRPr lang="ru-RU"/>
        </a:p>
      </dgm:t>
    </dgm:pt>
    <dgm:pt modelId="{82824CF8-33A1-46BD-808A-EA7EF87C3EA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Запросы и потребности семьи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F3581-BC2D-4D42-A0A7-818897F4FA0E}" type="parTrans" cxnId="{CE152D2A-0109-4A3C-9E0C-0015E481DF9E}">
      <dgm:prSet/>
      <dgm:spPr/>
      <dgm:t>
        <a:bodyPr/>
        <a:lstStyle/>
        <a:p>
          <a:endParaRPr lang="ru-RU"/>
        </a:p>
      </dgm:t>
    </dgm:pt>
    <dgm:pt modelId="{18AEA261-0355-4149-9882-C0E3B00BCFD3}" type="sibTrans" cxnId="{CE152D2A-0109-4A3C-9E0C-0015E481DF9E}">
      <dgm:prSet/>
      <dgm:spPr/>
      <dgm:t>
        <a:bodyPr/>
        <a:lstStyle/>
        <a:p>
          <a:endParaRPr lang="ru-RU"/>
        </a:p>
      </dgm:t>
    </dgm:pt>
    <dgm:pt modelId="{4E8B36C4-0240-416B-BDB4-8F4D765236D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развития ребенка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2F113-2EA5-471C-B0F3-053FABA6D1B1}" type="parTrans" cxnId="{A259B067-2F1E-4321-9934-E589889C9AA5}">
      <dgm:prSet/>
      <dgm:spPr/>
      <dgm:t>
        <a:bodyPr/>
        <a:lstStyle/>
        <a:p>
          <a:endParaRPr lang="ru-RU"/>
        </a:p>
      </dgm:t>
    </dgm:pt>
    <dgm:pt modelId="{2B0B91A4-BC8E-4DC3-8FDE-5AA8A638C4BF}" type="sibTrans" cxnId="{A259B067-2F1E-4321-9934-E589889C9AA5}">
      <dgm:prSet/>
      <dgm:spPr/>
      <dgm:t>
        <a:bodyPr/>
        <a:lstStyle/>
        <a:p>
          <a:endParaRPr lang="ru-RU"/>
        </a:p>
      </dgm:t>
    </dgm:pt>
    <dgm:pt modelId="{EE67D090-E110-467E-85D0-0D5C498190D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специалистов ДОУ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1E228-C88C-4A93-AE22-77627CAB492D}" type="parTrans" cxnId="{551F5774-4EB6-4DC2-BB3A-1EC4DC5ED29F}">
      <dgm:prSet/>
      <dgm:spPr/>
      <dgm:t>
        <a:bodyPr/>
        <a:lstStyle/>
        <a:p>
          <a:endParaRPr lang="ru-RU"/>
        </a:p>
      </dgm:t>
    </dgm:pt>
    <dgm:pt modelId="{62E35B79-46B6-4438-8A8C-8FC62126A6AC}" type="sibTrans" cxnId="{551F5774-4EB6-4DC2-BB3A-1EC4DC5ED29F}">
      <dgm:prSet/>
      <dgm:spPr/>
      <dgm:t>
        <a:bodyPr/>
        <a:lstStyle/>
        <a:p>
          <a:endParaRPr lang="ru-RU"/>
        </a:p>
      </dgm:t>
    </dgm:pt>
    <dgm:pt modelId="{44393382-60EE-4C19-9AFB-8EEE66FE5E7F}" type="pres">
      <dgm:prSet presAssocID="{9314CEDD-BC6C-4827-BBE3-D5B5F39F96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3DE1A-822D-4413-8AA6-9A7B8C9FABDB}" type="pres">
      <dgm:prSet presAssocID="{D217DCFE-D0FC-44FD-A554-B9F551635532}" presName="centerShape" presStyleLbl="node0" presStyleIdx="0" presStyleCnt="1" custLinFactNeighborX="0" custLinFactNeighborY="-642"/>
      <dgm:spPr/>
      <dgm:t>
        <a:bodyPr/>
        <a:lstStyle/>
        <a:p>
          <a:endParaRPr lang="ru-RU"/>
        </a:p>
      </dgm:t>
    </dgm:pt>
    <dgm:pt modelId="{0DF3197D-F398-4274-8EAB-F84C4E43A327}" type="pres">
      <dgm:prSet presAssocID="{43881EAA-C1E3-4717-AF14-4995F908284D}" presName="node" presStyleLbl="node1" presStyleIdx="0" presStyleCnt="4" custScaleX="182080" custScaleY="148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B31DC-9A7A-488A-982C-6F6B45541426}" type="pres">
      <dgm:prSet presAssocID="{43881EAA-C1E3-4717-AF14-4995F908284D}" presName="dummy" presStyleCnt="0"/>
      <dgm:spPr/>
    </dgm:pt>
    <dgm:pt modelId="{D255389B-8345-4C5F-9D26-D7626385F117}" type="pres">
      <dgm:prSet presAssocID="{8F0E413B-F055-48A9-B1DC-20C4A42A922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A91BDAA-CFB7-4788-92A7-B1FE9B8EAE9B}" type="pres">
      <dgm:prSet presAssocID="{82824CF8-33A1-46BD-808A-EA7EF87C3EAE}" presName="node" presStyleLbl="node1" presStyleIdx="1" presStyleCnt="4" custScaleX="182411" custScaleY="146537" custRadScaleRad="107933" custRadScaleInc="-4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228AC-591E-43BD-8BF6-AEC66FCA2D01}" type="pres">
      <dgm:prSet presAssocID="{82824CF8-33A1-46BD-808A-EA7EF87C3EAE}" presName="dummy" presStyleCnt="0"/>
      <dgm:spPr/>
    </dgm:pt>
    <dgm:pt modelId="{E9E97BCB-B1BB-40E3-8ED9-C4F76C6A50F1}" type="pres">
      <dgm:prSet presAssocID="{18AEA261-0355-4149-9882-C0E3B00BCFD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FE608B4-D9BF-45A1-AB10-D667140F06C7}" type="pres">
      <dgm:prSet presAssocID="{4E8B36C4-0240-416B-BDB4-8F4D765236DC}" presName="node" presStyleLbl="node1" presStyleIdx="2" presStyleCnt="4" custScaleX="193301" custScaleY="12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031B0-9C91-43BE-B6E8-B1102D08388D}" type="pres">
      <dgm:prSet presAssocID="{4E8B36C4-0240-416B-BDB4-8F4D765236DC}" presName="dummy" presStyleCnt="0"/>
      <dgm:spPr/>
    </dgm:pt>
    <dgm:pt modelId="{A05E3F92-A530-4D59-8F21-BA9E56C8CCF2}" type="pres">
      <dgm:prSet presAssocID="{2B0B91A4-BC8E-4DC3-8FDE-5AA8A638C4B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0003861-A204-42FD-8D63-CD2F10817020}" type="pres">
      <dgm:prSet presAssocID="{EE67D090-E110-467E-85D0-0D5C498190DB}" presName="node" presStyleLbl="node1" presStyleIdx="3" presStyleCnt="4" custScaleX="185058" custScaleY="137423" custRadScaleRad="111072" custRadScaleInc="2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C2766-92FD-4073-B41D-07054E86BDF5}" type="pres">
      <dgm:prSet presAssocID="{EE67D090-E110-467E-85D0-0D5C498190DB}" presName="dummy" presStyleCnt="0"/>
      <dgm:spPr/>
    </dgm:pt>
    <dgm:pt modelId="{124B65B8-F80A-466C-9E7A-D19E8124A100}" type="pres">
      <dgm:prSet presAssocID="{62E35B79-46B6-4438-8A8C-8FC62126A6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567AC86-C6C8-48AB-85EC-1810F253E4F7}" type="presOf" srcId="{82824CF8-33A1-46BD-808A-EA7EF87C3EAE}" destId="{3A91BDAA-CFB7-4788-92A7-B1FE9B8EAE9B}" srcOrd="0" destOrd="0" presId="urn:microsoft.com/office/officeart/2005/8/layout/radial6"/>
    <dgm:cxn modelId="{BD7BD850-6E58-4105-B6C3-A42DEDC0DB0D}" type="presOf" srcId="{EE67D090-E110-467E-85D0-0D5C498190DB}" destId="{B0003861-A204-42FD-8D63-CD2F10817020}" srcOrd="0" destOrd="0" presId="urn:microsoft.com/office/officeart/2005/8/layout/radial6"/>
    <dgm:cxn modelId="{7EF8C97D-8A30-4E85-BB36-FFB95D65A6F2}" type="presOf" srcId="{4E8B36C4-0240-416B-BDB4-8F4D765236DC}" destId="{2FE608B4-D9BF-45A1-AB10-D667140F06C7}" srcOrd="0" destOrd="0" presId="urn:microsoft.com/office/officeart/2005/8/layout/radial6"/>
    <dgm:cxn modelId="{B5ADB9C2-DE86-4E92-A716-BE6A3997CCD0}" type="presOf" srcId="{62E35B79-46B6-4438-8A8C-8FC62126A6AC}" destId="{124B65B8-F80A-466C-9E7A-D19E8124A100}" srcOrd="0" destOrd="0" presId="urn:microsoft.com/office/officeart/2005/8/layout/radial6"/>
    <dgm:cxn modelId="{A259B067-2F1E-4321-9934-E589889C9AA5}" srcId="{D217DCFE-D0FC-44FD-A554-B9F551635532}" destId="{4E8B36C4-0240-416B-BDB4-8F4D765236DC}" srcOrd="2" destOrd="0" parTransId="{0062F113-2EA5-471C-B0F3-053FABA6D1B1}" sibTransId="{2B0B91A4-BC8E-4DC3-8FDE-5AA8A638C4BF}"/>
    <dgm:cxn modelId="{99AA86E2-C9BC-4CB5-A0FB-17DA808902EE}" type="presOf" srcId="{D217DCFE-D0FC-44FD-A554-B9F551635532}" destId="{EAA3DE1A-822D-4413-8AA6-9A7B8C9FABDB}" srcOrd="0" destOrd="0" presId="urn:microsoft.com/office/officeart/2005/8/layout/radial6"/>
    <dgm:cxn modelId="{CB3DFF90-CFA2-434A-BE4A-1FDBA6D4486A}" srcId="{D217DCFE-D0FC-44FD-A554-B9F551635532}" destId="{43881EAA-C1E3-4717-AF14-4995F908284D}" srcOrd="0" destOrd="0" parTransId="{56812175-8862-4606-83D7-CCB49F742E95}" sibTransId="{8F0E413B-F055-48A9-B1DC-20C4A42A9220}"/>
    <dgm:cxn modelId="{2299FB0A-E2F6-46A4-BA94-D3FF3E928F96}" type="presOf" srcId="{8F0E413B-F055-48A9-B1DC-20C4A42A9220}" destId="{D255389B-8345-4C5F-9D26-D7626385F117}" srcOrd="0" destOrd="0" presId="urn:microsoft.com/office/officeart/2005/8/layout/radial6"/>
    <dgm:cxn modelId="{CE152D2A-0109-4A3C-9E0C-0015E481DF9E}" srcId="{D217DCFE-D0FC-44FD-A554-B9F551635532}" destId="{82824CF8-33A1-46BD-808A-EA7EF87C3EAE}" srcOrd="1" destOrd="0" parTransId="{4DCF3581-BC2D-4D42-A0A7-818897F4FA0E}" sibTransId="{18AEA261-0355-4149-9882-C0E3B00BCFD3}"/>
    <dgm:cxn modelId="{D1C8EA4B-E55A-4825-A4A0-D107259301E5}" type="presOf" srcId="{43881EAA-C1E3-4717-AF14-4995F908284D}" destId="{0DF3197D-F398-4274-8EAB-F84C4E43A327}" srcOrd="0" destOrd="0" presId="urn:microsoft.com/office/officeart/2005/8/layout/radial6"/>
    <dgm:cxn modelId="{551F5774-4EB6-4DC2-BB3A-1EC4DC5ED29F}" srcId="{D217DCFE-D0FC-44FD-A554-B9F551635532}" destId="{EE67D090-E110-467E-85D0-0D5C498190DB}" srcOrd="3" destOrd="0" parTransId="{3061E228-C88C-4A93-AE22-77627CAB492D}" sibTransId="{62E35B79-46B6-4438-8A8C-8FC62126A6AC}"/>
    <dgm:cxn modelId="{A2891709-71E0-473D-B419-48499CA70B2A}" srcId="{9314CEDD-BC6C-4827-BBE3-D5B5F39F9625}" destId="{D217DCFE-D0FC-44FD-A554-B9F551635532}" srcOrd="0" destOrd="0" parTransId="{E8B7B360-1441-496F-A61F-AD71883A259A}" sibTransId="{AECD4A28-9198-4A94-9463-59F7F82E938C}"/>
    <dgm:cxn modelId="{9431A6C2-BF60-4B56-9577-4A49A447215E}" type="presOf" srcId="{2B0B91A4-BC8E-4DC3-8FDE-5AA8A638C4BF}" destId="{A05E3F92-A530-4D59-8F21-BA9E56C8CCF2}" srcOrd="0" destOrd="0" presId="urn:microsoft.com/office/officeart/2005/8/layout/radial6"/>
    <dgm:cxn modelId="{9A811AF5-4950-400D-A7E8-E24077F5F5E3}" type="presOf" srcId="{18AEA261-0355-4149-9882-C0E3B00BCFD3}" destId="{E9E97BCB-B1BB-40E3-8ED9-C4F76C6A50F1}" srcOrd="0" destOrd="0" presId="urn:microsoft.com/office/officeart/2005/8/layout/radial6"/>
    <dgm:cxn modelId="{6AA13229-B8B8-4834-8CA0-7D636A55B652}" type="presOf" srcId="{9314CEDD-BC6C-4827-BBE3-D5B5F39F9625}" destId="{44393382-60EE-4C19-9AFB-8EEE66FE5E7F}" srcOrd="0" destOrd="0" presId="urn:microsoft.com/office/officeart/2005/8/layout/radial6"/>
    <dgm:cxn modelId="{E03DB009-2171-4940-AFEC-6D1219AC1714}" type="presParOf" srcId="{44393382-60EE-4C19-9AFB-8EEE66FE5E7F}" destId="{EAA3DE1A-822D-4413-8AA6-9A7B8C9FABDB}" srcOrd="0" destOrd="0" presId="urn:microsoft.com/office/officeart/2005/8/layout/radial6"/>
    <dgm:cxn modelId="{5887EB13-5443-4BAE-BBA5-109CE1731C43}" type="presParOf" srcId="{44393382-60EE-4C19-9AFB-8EEE66FE5E7F}" destId="{0DF3197D-F398-4274-8EAB-F84C4E43A327}" srcOrd="1" destOrd="0" presId="urn:microsoft.com/office/officeart/2005/8/layout/radial6"/>
    <dgm:cxn modelId="{9EAD2142-C83C-4D42-B7C2-9291B6BB8F9E}" type="presParOf" srcId="{44393382-60EE-4C19-9AFB-8EEE66FE5E7F}" destId="{F7FB31DC-9A7A-488A-982C-6F6B45541426}" srcOrd="2" destOrd="0" presId="urn:microsoft.com/office/officeart/2005/8/layout/radial6"/>
    <dgm:cxn modelId="{1091465F-4AE4-4452-919B-75D473F04A3C}" type="presParOf" srcId="{44393382-60EE-4C19-9AFB-8EEE66FE5E7F}" destId="{D255389B-8345-4C5F-9D26-D7626385F117}" srcOrd="3" destOrd="0" presId="urn:microsoft.com/office/officeart/2005/8/layout/radial6"/>
    <dgm:cxn modelId="{A5B63B33-96F7-47F4-B7CE-C1E9612329F9}" type="presParOf" srcId="{44393382-60EE-4C19-9AFB-8EEE66FE5E7F}" destId="{3A91BDAA-CFB7-4788-92A7-B1FE9B8EAE9B}" srcOrd="4" destOrd="0" presId="urn:microsoft.com/office/officeart/2005/8/layout/radial6"/>
    <dgm:cxn modelId="{2E449228-8927-4729-A487-548039BD5B00}" type="presParOf" srcId="{44393382-60EE-4C19-9AFB-8EEE66FE5E7F}" destId="{1D8228AC-591E-43BD-8BF6-AEC66FCA2D01}" srcOrd="5" destOrd="0" presId="urn:microsoft.com/office/officeart/2005/8/layout/radial6"/>
    <dgm:cxn modelId="{F514E7FF-237C-4FF3-8E84-C1E675BCF31F}" type="presParOf" srcId="{44393382-60EE-4C19-9AFB-8EEE66FE5E7F}" destId="{E9E97BCB-B1BB-40E3-8ED9-C4F76C6A50F1}" srcOrd="6" destOrd="0" presId="urn:microsoft.com/office/officeart/2005/8/layout/radial6"/>
    <dgm:cxn modelId="{24F63FC8-E0AA-4E7D-83AE-D0F78207A789}" type="presParOf" srcId="{44393382-60EE-4C19-9AFB-8EEE66FE5E7F}" destId="{2FE608B4-D9BF-45A1-AB10-D667140F06C7}" srcOrd="7" destOrd="0" presId="urn:microsoft.com/office/officeart/2005/8/layout/radial6"/>
    <dgm:cxn modelId="{923040F9-D106-4025-B478-51EF760AB955}" type="presParOf" srcId="{44393382-60EE-4C19-9AFB-8EEE66FE5E7F}" destId="{4D6031B0-9C91-43BE-B6E8-B1102D08388D}" srcOrd="8" destOrd="0" presId="urn:microsoft.com/office/officeart/2005/8/layout/radial6"/>
    <dgm:cxn modelId="{39283DF8-91F1-49A8-BE27-D2A18ACF134E}" type="presParOf" srcId="{44393382-60EE-4C19-9AFB-8EEE66FE5E7F}" destId="{A05E3F92-A530-4D59-8F21-BA9E56C8CCF2}" srcOrd="9" destOrd="0" presId="urn:microsoft.com/office/officeart/2005/8/layout/radial6"/>
    <dgm:cxn modelId="{2205C3A2-8297-4D43-9EA2-A33DCEA6C5AA}" type="presParOf" srcId="{44393382-60EE-4C19-9AFB-8EEE66FE5E7F}" destId="{B0003861-A204-42FD-8D63-CD2F10817020}" srcOrd="10" destOrd="0" presId="urn:microsoft.com/office/officeart/2005/8/layout/radial6"/>
    <dgm:cxn modelId="{9E6374DA-4944-4F10-BBC3-9E926D602B9B}" type="presParOf" srcId="{44393382-60EE-4C19-9AFB-8EEE66FE5E7F}" destId="{EACC2766-92FD-4073-B41D-07054E86BDF5}" srcOrd="11" destOrd="0" presId="urn:microsoft.com/office/officeart/2005/8/layout/radial6"/>
    <dgm:cxn modelId="{7D74C968-8A52-48B2-AD16-290A222AF57D}" type="presParOf" srcId="{44393382-60EE-4C19-9AFB-8EEE66FE5E7F}" destId="{124B65B8-F80A-466C-9E7A-D19E8124A10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65B8-F80A-466C-9E7A-D19E8124A100}">
      <dsp:nvSpPr>
        <dsp:cNvPr id="0" name=""/>
        <dsp:cNvSpPr/>
      </dsp:nvSpPr>
      <dsp:spPr>
        <a:xfrm>
          <a:off x="2409581" y="731530"/>
          <a:ext cx="4388523" cy="4388523"/>
        </a:xfrm>
        <a:prstGeom prst="blockArc">
          <a:avLst>
            <a:gd name="adj1" fmla="val 10833208"/>
            <a:gd name="adj2" fmla="val 1658118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3F92-A530-4D59-8F21-BA9E56C8CCF2}">
      <dsp:nvSpPr>
        <dsp:cNvPr id="0" name=""/>
        <dsp:cNvSpPr/>
      </dsp:nvSpPr>
      <dsp:spPr>
        <a:xfrm>
          <a:off x="2409164" y="757901"/>
          <a:ext cx="4388523" cy="4388523"/>
        </a:xfrm>
        <a:prstGeom prst="blockArc">
          <a:avLst>
            <a:gd name="adj1" fmla="val 5018145"/>
            <a:gd name="adj2" fmla="val 1087551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97BCB-B1BB-40E3-8ED9-C4F76C6A50F1}">
      <dsp:nvSpPr>
        <dsp:cNvPr id="0" name=""/>
        <dsp:cNvSpPr/>
      </dsp:nvSpPr>
      <dsp:spPr>
        <a:xfrm>
          <a:off x="2817020" y="751467"/>
          <a:ext cx="4388523" cy="4388523"/>
        </a:xfrm>
        <a:prstGeom prst="blockArc">
          <a:avLst>
            <a:gd name="adj1" fmla="val 21498595"/>
            <a:gd name="adj2" fmla="val 567339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5389B-8345-4C5F-9D26-D7626385F117}">
      <dsp:nvSpPr>
        <dsp:cNvPr id="0" name=""/>
        <dsp:cNvSpPr/>
      </dsp:nvSpPr>
      <dsp:spPr>
        <a:xfrm>
          <a:off x="2816664" y="737947"/>
          <a:ext cx="4388523" cy="4388523"/>
        </a:xfrm>
        <a:prstGeom prst="blockArc">
          <a:avLst>
            <a:gd name="adj1" fmla="val 15927178"/>
            <a:gd name="adj2" fmla="val 2152028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3DE1A-822D-4413-8AA6-9A7B8C9FABDB}">
      <dsp:nvSpPr>
        <dsp:cNvPr id="0" name=""/>
        <dsp:cNvSpPr/>
      </dsp:nvSpPr>
      <dsp:spPr>
        <a:xfrm>
          <a:off x="3830091" y="1900517"/>
          <a:ext cx="2021835" cy="2021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семья</a:t>
          </a:r>
          <a:endParaRPr lang="ru-RU" sz="39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6182" y="2196608"/>
        <a:ext cx="1429653" cy="1429653"/>
      </dsp:txXfrm>
    </dsp:sp>
    <dsp:sp modelId="{0DF3197D-F398-4274-8EAB-F84C4E43A327}">
      <dsp:nvSpPr>
        <dsp:cNvPr id="0" name=""/>
        <dsp:cNvSpPr/>
      </dsp:nvSpPr>
      <dsp:spPr>
        <a:xfrm>
          <a:off x="3552534" y="-253068"/>
          <a:ext cx="2576950" cy="2097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и задачи взаимодействия с родителями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920" y="54092"/>
        <a:ext cx="1822178" cy="1483103"/>
      </dsp:txXfrm>
    </dsp:sp>
    <dsp:sp modelId="{3A91BDAA-CFB7-4788-92A7-B1FE9B8EAE9B}">
      <dsp:nvSpPr>
        <dsp:cNvPr id="0" name=""/>
        <dsp:cNvSpPr/>
      </dsp:nvSpPr>
      <dsp:spPr>
        <a:xfrm>
          <a:off x="5862844" y="1845557"/>
          <a:ext cx="2581635" cy="2073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Запросы и потребности семьи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0916" y="2149275"/>
        <a:ext cx="1825491" cy="1466479"/>
      </dsp:txXfrm>
    </dsp:sp>
    <dsp:sp modelId="{2FE608B4-D9BF-45A1-AB10-D667140F06C7}">
      <dsp:nvSpPr>
        <dsp:cNvPr id="0" name=""/>
        <dsp:cNvSpPr/>
      </dsp:nvSpPr>
      <dsp:spPr>
        <a:xfrm>
          <a:off x="3473129" y="4204931"/>
          <a:ext cx="2735759" cy="1754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развития ребенка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3772" y="4461896"/>
        <a:ext cx="1934473" cy="1240740"/>
      </dsp:txXfrm>
    </dsp:sp>
    <dsp:sp modelId="{B0003861-A204-42FD-8D63-CD2F10817020}">
      <dsp:nvSpPr>
        <dsp:cNvPr id="0" name=""/>
        <dsp:cNvSpPr/>
      </dsp:nvSpPr>
      <dsp:spPr>
        <a:xfrm>
          <a:off x="1151082" y="1932625"/>
          <a:ext cx="2619097" cy="1944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специалистов ДОУ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4640" y="2217453"/>
        <a:ext cx="1851981" cy="137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75E1-3950-4246-8AFE-C37A655129F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AF65A-322D-46EC-923C-E2FBD589D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1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56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4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86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42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00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7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3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1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61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5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96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2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0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2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4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4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7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4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5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6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D1839-CB43-4ADF-9C16-8427A6358454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9E91CB-D14F-4763-83BA-5E75395B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0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gv89287531204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60846" y="5074517"/>
            <a:ext cx="4663441" cy="1463040"/>
          </a:xfrm>
        </p:spPr>
        <p:txBody>
          <a:bodyPr rtlCol="0">
            <a:normAutofit/>
          </a:bodyPr>
          <a:lstStyle/>
          <a:p>
            <a:pPr marR="0" lvl="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Кошелева Г.В.     </a:t>
            </a:r>
          </a:p>
          <a:p>
            <a:pPr marR="0" lvl="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МБДОУ детский сад № 55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7726" y="953590"/>
            <a:ext cx="7746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«Подготовка  детей  к  школьному  обучению  в  условиях  взаимодействия  детского  сада  и  семьи»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84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8623" y="1853958"/>
            <a:ext cx="7802880" cy="4585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/>
                <a:ea typeface="+mj-ea"/>
                <a:cs typeface="+mj-cs"/>
              </a:rPr>
              <a:t> 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/>
                <a:ea typeface="+mj-ea"/>
                <a:cs typeface="+mj-cs"/>
              </a:rPr>
              <a:t>Цель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/>
                <a:ea typeface="+mj-ea"/>
                <a:cs typeface="+mj-cs"/>
              </a:rPr>
              <a:t>:  </a:t>
            </a:r>
          </a:p>
          <a:p>
            <a:r>
              <a:rPr lang="ru-RU" sz="4000" dirty="0" smtClean="0">
                <a:solidFill>
                  <a:prstClr val="black"/>
                </a:solidFill>
                <a:latin typeface="Times New Roman" panose="02020603050405020304"/>
                <a:ea typeface="+mj-ea"/>
                <a:cs typeface="+mj-cs"/>
              </a:rPr>
              <a:t>Обеспечение  психолого-педагогической  поддержки  семьи  и  повышение  компетентности  родителей    в  вопросах  подготовки  детей  к  школьному  обучению.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583" y="214490"/>
            <a:ext cx="4368405" cy="290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15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0622" y="1110722"/>
            <a:ext cx="8596668" cy="4996567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 развитию  эффективного  взаимодействия детского сада и семьи в вопросах  школьной  готовности;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родителей  представления о целях и содержании дошкольной  и 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подготовки;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ответственность родителей за  воспитание  и  развитие  детей;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родителей к новой социальной роли ребенка-ученика;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  подготовить ребенка  к  школьному обучению;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снижению тревожности у детей и родителей  перед поступлением  в  школу.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8449" y="199598"/>
            <a:ext cx="3066460" cy="8440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84" y="1230489"/>
            <a:ext cx="3044237" cy="456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44138"/>
            <a:ext cx="10972800" cy="741196"/>
          </a:xfrm>
        </p:spPr>
        <p:txBody>
          <a:bodyPr rtlCol="0"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4179" y="1117599"/>
            <a:ext cx="8596668" cy="5350933"/>
          </a:xfrm>
        </p:spPr>
        <p:txBody>
          <a:bodyPr rtlCol="0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родители стремятся как можно раньше начать обучение своего ребенка, загружая его различными видами специализированной деятельности, по принципу «чем больше-тем лучше». Такое обучение сводится к выработке умений и навыков в той или иной области, но не способствует полноценному развитию ребенка.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острыми являются проблемы подготовки детей к школе, решить которые можно только в процессе взаимодействия педагогов и родителей, так как школьная готовность охватывает все сферы  жизни ребенка в детском саду и за его пределами.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– это сложная и важная часть деятельности ДОУ, успех которой зависит от профессионализма всего коллектива. Организация продуктивного взаимодействия педагогов, детей и родителей – основа для достижения поставленных целей и задач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42" y="4120445"/>
            <a:ext cx="3460045" cy="259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6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8045" y="158044"/>
            <a:ext cx="8596668" cy="1320800"/>
          </a:xfrm>
        </p:spPr>
        <p:txBody>
          <a:bodyPr rtlCol="0"/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взаимодействия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3201" y="862367"/>
            <a:ext cx="8596668" cy="3880773"/>
          </a:xfrm>
        </p:spPr>
        <p:txBody>
          <a:bodyPr rtlCol="0"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еоретические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 готовности  детей к школе;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семьи  в  подготовке  ребенка  к  школьному  обучению;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 школьной  зрелости;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 о  подготовке  к  школе  в  условиях  ДОУ;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трудности и пути их преодоления;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 совместная  деятельность, направленная  на  решение  поставленных  задач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865" y="4380088"/>
            <a:ext cx="3929945" cy="235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1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023" y="135467"/>
            <a:ext cx="8596668" cy="1320800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взаимодействия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4834585"/>
              </p:ext>
            </p:extLst>
          </p:nvPr>
        </p:nvGraphicFramePr>
        <p:xfrm>
          <a:off x="880534" y="891822"/>
          <a:ext cx="9663288" cy="570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7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работы  с  родителями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5468" y="1415522"/>
            <a:ext cx="8596668" cy="3880773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Позитивность  и  доброжелательность;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доверительно-деловая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 общения;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а  не  наставничество;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 подход;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 родителей  в  процесс  работы  ДОУ;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 за  семьей  права  выбора  характера  и  степени  своего  участия  в  совместной 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30" y="1207911"/>
            <a:ext cx="4297304" cy="322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0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взаимодействия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312" y="1201033"/>
            <a:ext cx="8596668" cy="3880773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  родительские собрания, встречи за круглым столом, дискуссии, беседы, консультации.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Наглядно-информационные: родительские уголки, стендовая информация, родительская библиотека, заметки на сайте ДОУ, дни открытых дверей, просмотры организованной образовательной деятельности, родительская почта, групповые просветительские странички, буклеты.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Деятельно-досуговые: праздники, конкурсы, ярмарки, выставки совместных работ, экскурсии, мастер-классы, практические семинары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38" y="654755"/>
            <a:ext cx="3213100" cy="428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92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7" y="0"/>
            <a:ext cx="8596668" cy="18739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gv89287531204@mail.ru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Кошелева Галина Владимировна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78" y="1972733"/>
            <a:ext cx="6513689" cy="488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424</Words>
  <Application>Microsoft Office PowerPoint</Application>
  <PresentationFormat>Широкоэкранный</PresentationFormat>
  <Paragraphs>52</Paragraphs>
  <Slides>9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Актуальность </vt:lpstr>
      <vt:lpstr>Содержание  взаимодействия</vt:lpstr>
      <vt:lpstr>Алгоритм  взаимодействия </vt:lpstr>
      <vt:lpstr>Принципы  работы  с  родителями</vt:lpstr>
      <vt:lpstr>Формы  взаимодействия</vt:lpstr>
      <vt:lpstr>Спасибо за внимание! gv89287531204@mail.ru Кошелева Галина Владимировна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2019-03-19T09:46:42Z</dcterms:created>
  <dcterms:modified xsi:type="dcterms:W3CDTF">2019-03-19T10:45:19Z</dcterms:modified>
</cp:coreProperties>
</file>