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57" r:id="rId4"/>
    <p:sldId id="259" r:id="rId5"/>
    <p:sldId id="260" r:id="rId6"/>
    <p:sldId id="275" r:id="rId7"/>
    <p:sldId id="292" r:id="rId8"/>
    <p:sldId id="294" r:id="rId9"/>
    <p:sldId id="282" r:id="rId10"/>
    <p:sldId id="284" r:id="rId11"/>
    <p:sldId id="263" r:id="rId12"/>
    <p:sldId id="28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8506C1-F111-4530-8927-92BD4C5C825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C39A36-C74C-4303-BF18-B799CD78DBD9}">
      <dgm:prSet phldrT="[Текст]"/>
      <dgm:spPr/>
      <dgm:t>
        <a:bodyPr/>
        <a:lstStyle/>
        <a:p>
          <a:r>
            <a:rPr lang="ru-RU" dirty="0" smtClean="0"/>
            <a:t>МОНОЛОГ</a:t>
          </a:r>
          <a:endParaRPr lang="ru-RU" dirty="0"/>
        </a:p>
      </dgm:t>
    </dgm:pt>
    <dgm:pt modelId="{4053FCE4-6651-4509-9014-E7BBC1F5F945}" type="parTrans" cxnId="{AC704D45-E5B8-4F05-AFA8-6B79564917F5}">
      <dgm:prSet/>
      <dgm:spPr/>
      <dgm:t>
        <a:bodyPr/>
        <a:lstStyle/>
        <a:p>
          <a:endParaRPr lang="ru-RU"/>
        </a:p>
      </dgm:t>
    </dgm:pt>
    <dgm:pt modelId="{4D5A3342-4B72-46EA-827F-2E81A42A0854}" type="sibTrans" cxnId="{AC704D45-E5B8-4F05-AFA8-6B79564917F5}">
      <dgm:prSet/>
      <dgm:spPr/>
      <dgm:t>
        <a:bodyPr/>
        <a:lstStyle/>
        <a:p>
          <a:endParaRPr lang="ru-RU"/>
        </a:p>
      </dgm:t>
    </dgm:pt>
    <dgm:pt modelId="{A908957A-16FB-45DA-A87B-B35160478FA2}">
      <dgm:prSet phldrT="[Текст]"/>
      <dgm:spPr/>
      <dgm:t>
        <a:bodyPr/>
        <a:lstStyle/>
        <a:p>
          <a:r>
            <a:rPr lang="ru-RU" dirty="0" smtClean="0"/>
            <a:t>Несколько предложений</a:t>
          </a:r>
          <a:endParaRPr lang="ru-RU" dirty="0"/>
        </a:p>
      </dgm:t>
    </dgm:pt>
    <dgm:pt modelId="{D7CBFB57-1C60-4B7E-8610-4A07D9F4EDE3}" type="parTrans" cxnId="{AFEC4DBB-9F32-44F9-88A2-38402CCBC561}">
      <dgm:prSet/>
      <dgm:spPr/>
      <dgm:t>
        <a:bodyPr/>
        <a:lstStyle/>
        <a:p>
          <a:endParaRPr lang="ru-RU"/>
        </a:p>
      </dgm:t>
    </dgm:pt>
    <dgm:pt modelId="{0DCC2E5B-789D-4BED-A820-88F7B2B9BC2A}" type="sibTrans" cxnId="{AFEC4DBB-9F32-44F9-88A2-38402CCBC561}">
      <dgm:prSet/>
      <dgm:spPr/>
      <dgm:t>
        <a:bodyPr/>
        <a:lstStyle/>
        <a:p>
          <a:endParaRPr lang="ru-RU"/>
        </a:p>
      </dgm:t>
    </dgm:pt>
    <dgm:pt modelId="{78937FD3-A734-472B-A78C-87A59A89E2E6}">
      <dgm:prSet phldrT="[Текст]"/>
      <dgm:spPr/>
      <dgm:t>
        <a:bodyPr/>
        <a:lstStyle/>
        <a:p>
          <a:r>
            <a:rPr lang="ru-RU" dirty="0" smtClean="0"/>
            <a:t>Развернутое описание</a:t>
          </a:r>
          <a:endParaRPr lang="ru-RU" dirty="0"/>
        </a:p>
      </dgm:t>
    </dgm:pt>
    <dgm:pt modelId="{0E899818-441D-49AF-9E89-443656F86664}" type="parTrans" cxnId="{A9B1A05E-C3A8-435C-BCA2-ED75B6BE3106}">
      <dgm:prSet/>
      <dgm:spPr/>
      <dgm:t>
        <a:bodyPr/>
        <a:lstStyle/>
        <a:p>
          <a:endParaRPr lang="ru-RU"/>
        </a:p>
      </dgm:t>
    </dgm:pt>
    <dgm:pt modelId="{0D0E5A23-4CE0-42E8-ABB2-6A550CCDF2FA}" type="sibTrans" cxnId="{A9B1A05E-C3A8-435C-BCA2-ED75B6BE3106}">
      <dgm:prSet/>
      <dgm:spPr/>
      <dgm:t>
        <a:bodyPr/>
        <a:lstStyle/>
        <a:p>
          <a:endParaRPr lang="ru-RU"/>
        </a:p>
      </dgm:t>
    </dgm:pt>
    <dgm:pt modelId="{94012B7E-4F3B-455B-9CAC-9BEB6F120C56}">
      <dgm:prSet phldrT="[Текст]"/>
      <dgm:spPr/>
      <dgm:t>
        <a:bodyPr/>
        <a:lstStyle/>
        <a:p>
          <a:r>
            <a:rPr lang="ru-RU" dirty="0" smtClean="0"/>
            <a:t>Логичное последовательное изложение</a:t>
          </a:r>
          <a:endParaRPr lang="ru-RU" dirty="0"/>
        </a:p>
      </dgm:t>
    </dgm:pt>
    <dgm:pt modelId="{89AD9448-D26D-48B8-909D-7A19B6BA595C}" type="parTrans" cxnId="{6C93A254-8162-497D-8CD2-25DC75216D7E}">
      <dgm:prSet/>
      <dgm:spPr/>
      <dgm:t>
        <a:bodyPr/>
        <a:lstStyle/>
        <a:p>
          <a:endParaRPr lang="ru-RU"/>
        </a:p>
      </dgm:t>
    </dgm:pt>
    <dgm:pt modelId="{920ED396-D1FD-4FB8-9850-378BEB796129}" type="sibTrans" cxnId="{6C93A254-8162-497D-8CD2-25DC75216D7E}">
      <dgm:prSet/>
      <dgm:spPr/>
      <dgm:t>
        <a:bodyPr/>
        <a:lstStyle/>
        <a:p>
          <a:endParaRPr lang="ru-RU"/>
        </a:p>
      </dgm:t>
    </dgm:pt>
    <dgm:pt modelId="{3F8BDED4-E8E9-4D95-AE9A-D1361E29A01E}" type="pres">
      <dgm:prSet presAssocID="{0D8506C1-F111-4530-8927-92BD4C5C82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A55BD8F-ED83-431F-845A-17110E5AC570}" type="pres">
      <dgm:prSet presAssocID="{79C39A36-C74C-4303-BF18-B799CD78DBD9}" presName="hierRoot1" presStyleCnt="0">
        <dgm:presLayoutVars>
          <dgm:hierBranch val="init"/>
        </dgm:presLayoutVars>
      </dgm:prSet>
      <dgm:spPr/>
    </dgm:pt>
    <dgm:pt modelId="{F7F059FD-52CD-4D43-AF48-7C2F4F400759}" type="pres">
      <dgm:prSet presAssocID="{79C39A36-C74C-4303-BF18-B799CD78DBD9}" presName="rootComposite1" presStyleCnt="0"/>
      <dgm:spPr/>
    </dgm:pt>
    <dgm:pt modelId="{EA40757B-72B5-4B1B-A327-4D507A2FFD95}" type="pres">
      <dgm:prSet presAssocID="{79C39A36-C74C-4303-BF18-B799CD78DBD9}" presName="rootText1" presStyleLbl="node0" presStyleIdx="0" presStyleCnt="1" custScaleY="221791">
        <dgm:presLayoutVars>
          <dgm:chPref val="3"/>
        </dgm:presLayoutVars>
      </dgm:prSet>
      <dgm:spPr/>
    </dgm:pt>
    <dgm:pt modelId="{916FD972-FD13-4ACF-B771-08D58E2F4E68}" type="pres">
      <dgm:prSet presAssocID="{79C39A36-C74C-4303-BF18-B799CD78DBD9}" presName="rootConnector1" presStyleLbl="node1" presStyleIdx="0" presStyleCnt="0"/>
      <dgm:spPr/>
    </dgm:pt>
    <dgm:pt modelId="{35614252-6F14-484C-9F13-5823BDE239B9}" type="pres">
      <dgm:prSet presAssocID="{79C39A36-C74C-4303-BF18-B799CD78DBD9}" presName="hierChild2" presStyleCnt="0"/>
      <dgm:spPr/>
    </dgm:pt>
    <dgm:pt modelId="{C2CC1D14-292B-4F8E-B5A5-3E09ABDC0AB2}" type="pres">
      <dgm:prSet presAssocID="{D7CBFB57-1C60-4B7E-8610-4A07D9F4EDE3}" presName="Name37" presStyleLbl="parChTrans1D2" presStyleIdx="0" presStyleCnt="3"/>
      <dgm:spPr/>
    </dgm:pt>
    <dgm:pt modelId="{7CA07E95-3F96-4DF9-BAF8-A19DBA441051}" type="pres">
      <dgm:prSet presAssocID="{A908957A-16FB-45DA-A87B-B35160478FA2}" presName="hierRoot2" presStyleCnt="0">
        <dgm:presLayoutVars>
          <dgm:hierBranch val="init"/>
        </dgm:presLayoutVars>
      </dgm:prSet>
      <dgm:spPr/>
    </dgm:pt>
    <dgm:pt modelId="{AF4543B8-7CE2-4424-A6D0-1AD4CC5EFE80}" type="pres">
      <dgm:prSet presAssocID="{A908957A-16FB-45DA-A87B-B35160478FA2}" presName="rootComposite" presStyleCnt="0"/>
      <dgm:spPr/>
    </dgm:pt>
    <dgm:pt modelId="{35E8ECB4-4529-4226-8371-C1C7726150A1}" type="pres">
      <dgm:prSet presAssocID="{A908957A-16FB-45DA-A87B-B35160478FA2}" presName="rootText" presStyleLbl="node2" presStyleIdx="0" presStyleCnt="3" custScaleY="2379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0FA37E-95F4-493F-8301-C5892B097CBA}" type="pres">
      <dgm:prSet presAssocID="{A908957A-16FB-45DA-A87B-B35160478FA2}" presName="rootConnector" presStyleLbl="node2" presStyleIdx="0" presStyleCnt="3"/>
      <dgm:spPr/>
    </dgm:pt>
    <dgm:pt modelId="{93400D1E-FF6B-454A-8EA4-F8C5F0001CC8}" type="pres">
      <dgm:prSet presAssocID="{A908957A-16FB-45DA-A87B-B35160478FA2}" presName="hierChild4" presStyleCnt="0"/>
      <dgm:spPr/>
    </dgm:pt>
    <dgm:pt modelId="{76C709CD-C63A-4569-ABA7-3B3256C009A9}" type="pres">
      <dgm:prSet presAssocID="{A908957A-16FB-45DA-A87B-B35160478FA2}" presName="hierChild5" presStyleCnt="0"/>
      <dgm:spPr/>
    </dgm:pt>
    <dgm:pt modelId="{06C4EE76-B5C0-48B1-AAF5-9CA288AB24EE}" type="pres">
      <dgm:prSet presAssocID="{0E899818-441D-49AF-9E89-443656F86664}" presName="Name37" presStyleLbl="parChTrans1D2" presStyleIdx="1" presStyleCnt="3"/>
      <dgm:spPr/>
    </dgm:pt>
    <dgm:pt modelId="{FF96BFF9-9029-46EC-BBFD-42D223990A6F}" type="pres">
      <dgm:prSet presAssocID="{78937FD3-A734-472B-A78C-87A59A89E2E6}" presName="hierRoot2" presStyleCnt="0">
        <dgm:presLayoutVars>
          <dgm:hierBranch val="init"/>
        </dgm:presLayoutVars>
      </dgm:prSet>
      <dgm:spPr/>
    </dgm:pt>
    <dgm:pt modelId="{B02D4AA2-67E4-45C0-B582-4FB34722D3D5}" type="pres">
      <dgm:prSet presAssocID="{78937FD3-A734-472B-A78C-87A59A89E2E6}" presName="rootComposite" presStyleCnt="0"/>
      <dgm:spPr/>
    </dgm:pt>
    <dgm:pt modelId="{1C66EBDC-ABF0-49A9-BA66-F4F563338CA9}" type="pres">
      <dgm:prSet presAssocID="{78937FD3-A734-472B-A78C-87A59A89E2E6}" presName="rootText" presStyleLbl="node2" presStyleIdx="1" presStyleCnt="3" custScaleY="237478">
        <dgm:presLayoutVars>
          <dgm:chPref val="3"/>
        </dgm:presLayoutVars>
      </dgm:prSet>
      <dgm:spPr/>
    </dgm:pt>
    <dgm:pt modelId="{99151BF5-ED00-4F8D-8CB5-C7A40C429A99}" type="pres">
      <dgm:prSet presAssocID="{78937FD3-A734-472B-A78C-87A59A89E2E6}" presName="rootConnector" presStyleLbl="node2" presStyleIdx="1" presStyleCnt="3"/>
      <dgm:spPr/>
    </dgm:pt>
    <dgm:pt modelId="{11161B27-F91C-4195-9227-1DB14A5A3191}" type="pres">
      <dgm:prSet presAssocID="{78937FD3-A734-472B-A78C-87A59A89E2E6}" presName="hierChild4" presStyleCnt="0"/>
      <dgm:spPr/>
    </dgm:pt>
    <dgm:pt modelId="{D3769739-3EC6-4A89-AAD8-9FBF4C102FD0}" type="pres">
      <dgm:prSet presAssocID="{78937FD3-A734-472B-A78C-87A59A89E2E6}" presName="hierChild5" presStyleCnt="0"/>
      <dgm:spPr/>
    </dgm:pt>
    <dgm:pt modelId="{F2960D23-B706-44EE-80F1-CDC2BB137C5C}" type="pres">
      <dgm:prSet presAssocID="{89AD9448-D26D-48B8-909D-7A19B6BA595C}" presName="Name37" presStyleLbl="parChTrans1D2" presStyleIdx="2" presStyleCnt="3"/>
      <dgm:spPr/>
    </dgm:pt>
    <dgm:pt modelId="{36D7A33D-FA29-49ED-93BA-D5393004B554}" type="pres">
      <dgm:prSet presAssocID="{94012B7E-4F3B-455B-9CAC-9BEB6F120C56}" presName="hierRoot2" presStyleCnt="0">
        <dgm:presLayoutVars>
          <dgm:hierBranch val="init"/>
        </dgm:presLayoutVars>
      </dgm:prSet>
      <dgm:spPr/>
    </dgm:pt>
    <dgm:pt modelId="{1DCD77C9-860E-4E47-8F19-7914A6E279DA}" type="pres">
      <dgm:prSet presAssocID="{94012B7E-4F3B-455B-9CAC-9BEB6F120C56}" presName="rootComposite" presStyleCnt="0"/>
      <dgm:spPr/>
    </dgm:pt>
    <dgm:pt modelId="{CC46D87D-54D1-4E61-A523-FB63C768368D}" type="pres">
      <dgm:prSet presAssocID="{94012B7E-4F3B-455B-9CAC-9BEB6F120C56}" presName="rootText" presStyleLbl="node2" presStyleIdx="2" presStyleCnt="3" custScaleY="2254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3CEE1D-450E-43F4-AC76-47F798CBE700}" type="pres">
      <dgm:prSet presAssocID="{94012B7E-4F3B-455B-9CAC-9BEB6F120C56}" presName="rootConnector" presStyleLbl="node2" presStyleIdx="2" presStyleCnt="3"/>
      <dgm:spPr/>
    </dgm:pt>
    <dgm:pt modelId="{6BBED232-2DA1-4ECA-8324-87B7E3875644}" type="pres">
      <dgm:prSet presAssocID="{94012B7E-4F3B-455B-9CAC-9BEB6F120C56}" presName="hierChild4" presStyleCnt="0"/>
      <dgm:spPr/>
    </dgm:pt>
    <dgm:pt modelId="{0ADF9F51-A60C-4591-B3B5-09B183771FAF}" type="pres">
      <dgm:prSet presAssocID="{94012B7E-4F3B-455B-9CAC-9BEB6F120C56}" presName="hierChild5" presStyleCnt="0"/>
      <dgm:spPr/>
    </dgm:pt>
    <dgm:pt modelId="{88C485EE-298E-4194-893F-B96EAF4F2097}" type="pres">
      <dgm:prSet presAssocID="{79C39A36-C74C-4303-BF18-B799CD78DBD9}" presName="hierChild3" presStyleCnt="0"/>
      <dgm:spPr/>
    </dgm:pt>
  </dgm:ptLst>
  <dgm:cxnLst>
    <dgm:cxn modelId="{6C93A254-8162-497D-8CD2-25DC75216D7E}" srcId="{79C39A36-C74C-4303-BF18-B799CD78DBD9}" destId="{94012B7E-4F3B-455B-9CAC-9BEB6F120C56}" srcOrd="2" destOrd="0" parTransId="{89AD9448-D26D-48B8-909D-7A19B6BA595C}" sibTransId="{920ED396-D1FD-4FB8-9850-378BEB796129}"/>
    <dgm:cxn modelId="{63F746EE-5D43-4676-8E0B-894F3BD339F9}" type="presOf" srcId="{0E899818-441D-49AF-9E89-443656F86664}" destId="{06C4EE76-B5C0-48B1-AAF5-9CA288AB24EE}" srcOrd="0" destOrd="0" presId="urn:microsoft.com/office/officeart/2005/8/layout/orgChart1"/>
    <dgm:cxn modelId="{AFEC4DBB-9F32-44F9-88A2-38402CCBC561}" srcId="{79C39A36-C74C-4303-BF18-B799CD78DBD9}" destId="{A908957A-16FB-45DA-A87B-B35160478FA2}" srcOrd="0" destOrd="0" parTransId="{D7CBFB57-1C60-4B7E-8610-4A07D9F4EDE3}" sibTransId="{0DCC2E5B-789D-4BED-A820-88F7B2B9BC2A}"/>
    <dgm:cxn modelId="{A9B1A05E-C3A8-435C-BCA2-ED75B6BE3106}" srcId="{79C39A36-C74C-4303-BF18-B799CD78DBD9}" destId="{78937FD3-A734-472B-A78C-87A59A89E2E6}" srcOrd="1" destOrd="0" parTransId="{0E899818-441D-49AF-9E89-443656F86664}" sibTransId="{0D0E5A23-4CE0-42E8-ABB2-6A550CCDF2FA}"/>
    <dgm:cxn modelId="{2C0D3C1F-4B09-4237-AF53-27F976830839}" type="presOf" srcId="{94012B7E-4F3B-455B-9CAC-9BEB6F120C56}" destId="{CC46D87D-54D1-4E61-A523-FB63C768368D}" srcOrd="0" destOrd="0" presId="urn:microsoft.com/office/officeart/2005/8/layout/orgChart1"/>
    <dgm:cxn modelId="{6BF6117A-8429-475A-B841-9CD1355035E2}" type="presOf" srcId="{94012B7E-4F3B-455B-9CAC-9BEB6F120C56}" destId="{913CEE1D-450E-43F4-AC76-47F798CBE700}" srcOrd="1" destOrd="0" presId="urn:microsoft.com/office/officeart/2005/8/layout/orgChart1"/>
    <dgm:cxn modelId="{F1C05A02-DD3F-4E89-B39E-44D0684E7872}" type="presOf" srcId="{D7CBFB57-1C60-4B7E-8610-4A07D9F4EDE3}" destId="{C2CC1D14-292B-4F8E-B5A5-3E09ABDC0AB2}" srcOrd="0" destOrd="0" presId="urn:microsoft.com/office/officeart/2005/8/layout/orgChart1"/>
    <dgm:cxn modelId="{1704154F-1B4E-4971-8976-DA82D0A13E2F}" type="presOf" srcId="{A908957A-16FB-45DA-A87B-B35160478FA2}" destId="{BF0FA37E-95F4-493F-8301-C5892B097CBA}" srcOrd="1" destOrd="0" presId="urn:microsoft.com/office/officeart/2005/8/layout/orgChart1"/>
    <dgm:cxn modelId="{069B4F08-32AE-4AF9-9C93-471D5E9401AD}" type="presOf" srcId="{89AD9448-D26D-48B8-909D-7A19B6BA595C}" destId="{F2960D23-B706-44EE-80F1-CDC2BB137C5C}" srcOrd="0" destOrd="0" presId="urn:microsoft.com/office/officeart/2005/8/layout/orgChart1"/>
    <dgm:cxn modelId="{0A52A34D-8D20-437C-A00F-754EDD44FDD2}" type="presOf" srcId="{78937FD3-A734-472B-A78C-87A59A89E2E6}" destId="{1C66EBDC-ABF0-49A9-BA66-F4F563338CA9}" srcOrd="0" destOrd="0" presId="urn:microsoft.com/office/officeart/2005/8/layout/orgChart1"/>
    <dgm:cxn modelId="{DBBD66DB-784B-4148-8969-89E062B869B4}" type="presOf" srcId="{0D8506C1-F111-4530-8927-92BD4C5C8254}" destId="{3F8BDED4-E8E9-4D95-AE9A-D1361E29A01E}" srcOrd="0" destOrd="0" presId="urn:microsoft.com/office/officeart/2005/8/layout/orgChart1"/>
    <dgm:cxn modelId="{ECCC2AC5-1A1D-4C68-9C44-07EA7F5D5EDB}" type="presOf" srcId="{79C39A36-C74C-4303-BF18-B799CD78DBD9}" destId="{EA40757B-72B5-4B1B-A327-4D507A2FFD95}" srcOrd="0" destOrd="0" presId="urn:microsoft.com/office/officeart/2005/8/layout/orgChart1"/>
    <dgm:cxn modelId="{AC704D45-E5B8-4F05-AFA8-6B79564917F5}" srcId="{0D8506C1-F111-4530-8927-92BD4C5C8254}" destId="{79C39A36-C74C-4303-BF18-B799CD78DBD9}" srcOrd="0" destOrd="0" parTransId="{4053FCE4-6651-4509-9014-E7BBC1F5F945}" sibTransId="{4D5A3342-4B72-46EA-827F-2E81A42A0854}"/>
    <dgm:cxn modelId="{1F3CB49C-C5A9-4FFF-9998-51E6683994BD}" type="presOf" srcId="{A908957A-16FB-45DA-A87B-B35160478FA2}" destId="{35E8ECB4-4529-4226-8371-C1C7726150A1}" srcOrd="0" destOrd="0" presId="urn:microsoft.com/office/officeart/2005/8/layout/orgChart1"/>
    <dgm:cxn modelId="{B985FB55-6DAA-4BAD-B8C8-907E82C7ACDB}" type="presOf" srcId="{78937FD3-A734-472B-A78C-87A59A89E2E6}" destId="{99151BF5-ED00-4F8D-8CB5-C7A40C429A99}" srcOrd="1" destOrd="0" presId="urn:microsoft.com/office/officeart/2005/8/layout/orgChart1"/>
    <dgm:cxn modelId="{164E366B-6531-4906-A761-EF5DA5692D5A}" type="presOf" srcId="{79C39A36-C74C-4303-BF18-B799CD78DBD9}" destId="{916FD972-FD13-4ACF-B771-08D58E2F4E68}" srcOrd="1" destOrd="0" presId="urn:microsoft.com/office/officeart/2005/8/layout/orgChart1"/>
    <dgm:cxn modelId="{51278047-382E-4D24-9B8E-7303FCBC3B4D}" type="presParOf" srcId="{3F8BDED4-E8E9-4D95-AE9A-D1361E29A01E}" destId="{AA55BD8F-ED83-431F-845A-17110E5AC570}" srcOrd="0" destOrd="0" presId="urn:microsoft.com/office/officeart/2005/8/layout/orgChart1"/>
    <dgm:cxn modelId="{79314797-486E-445D-967B-19EDF8B0FFF6}" type="presParOf" srcId="{AA55BD8F-ED83-431F-845A-17110E5AC570}" destId="{F7F059FD-52CD-4D43-AF48-7C2F4F400759}" srcOrd="0" destOrd="0" presId="urn:microsoft.com/office/officeart/2005/8/layout/orgChart1"/>
    <dgm:cxn modelId="{DC7B64F9-BBE6-4574-9C0F-B4E6BB3A7EBC}" type="presParOf" srcId="{F7F059FD-52CD-4D43-AF48-7C2F4F400759}" destId="{EA40757B-72B5-4B1B-A327-4D507A2FFD95}" srcOrd="0" destOrd="0" presId="urn:microsoft.com/office/officeart/2005/8/layout/orgChart1"/>
    <dgm:cxn modelId="{64515BBC-39B8-4886-B02D-FB74C6B2B003}" type="presParOf" srcId="{F7F059FD-52CD-4D43-AF48-7C2F4F400759}" destId="{916FD972-FD13-4ACF-B771-08D58E2F4E68}" srcOrd="1" destOrd="0" presId="urn:microsoft.com/office/officeart/2005/8/layout/orgChart1"/>
    <dgm:cxn modelId="{8E90A91F-5023-4537-9816-840CBA653B03}" type="presParOf" srcId="{AA55BD8F-ED83-431F-845A-17110E5AC570}" destId="{35614252-6F14-484C-9F13-5823BDE239B9}" srcOrd="1" destOrd="0" presId="urn:microsoft.com/office/officeart/2005/8/layout/orgChart1"/>
    <dgm:cxn modelId="{0D1D9DDF-8E8C-4204-AF81-180F0F0AFB2B}" type="presParOf" srcId="{35614252-6F14-484C-9F13-5823BDE239B9}" destId="{C2CC1D14-292B-4F8E-B5A5-3E09ABDC0AB2}" srcOrd="0" destOrd="0" presId="urn:microsoft.com/office/officeart/2005/8/layout/orgChart1"/>
    <dgm:cxn modelId="{D30C6419-6228-4DC4-BF54-05DA20E02593}" type="presParOf" srcId="{35614252-6F14-484C-9F13-5823BDE239B9}" destId="{7CA07E95-3F96-4DF9-BAF8-A19DBA441051}" srcOrd="1" destOrd="0" presId="urn:microsoft.com/office/officeart/2005/8/layout/orgChart1"/>
    <dgm:cxn modelId="{9FA62183-EDCE-4FAC-80DD-951245A349F0}" type="presParOf" srcId="{7CA07E95-3F96-4DF9-BAF8-A19DBA441051}" destId="{AF4543B8-7CE2-4424-A6D0-1AD4CC5EFE80}" srcOrd="0" destOrd="0" presId="urn:microsoft.com/office/officeart/2005/8/layout/orgChart1"/>
    <dgm:cxn modelId="{42A70087-1CEA-4C36-A8EF-48C184475E0A}" type="presParOf" srcId="{AF4543B8-7CE2-4424-A6D0-1AD4CC5EFE80}" destId="{35E8ECB4-4529-4226-8371-C1C7726150A1}" srcOrd="0" destOrd="0" presId="urn:microsoft.com/office/officeart/2005/8/layout/orgChart1"/>
    <dgm:cxn modelId="{150E95E9-F096-48A3-81D6-2ED4BCB43C71}" type="presParOf" srcId="{AF4543B8-7CE2-4424-A6D0-1AD4CC5EFE80}" destId="{BF0FA37E-95F4-493F-8301-C5892B097CBA}" srcOrd="1" destOrd="0" presId="urn:microsoft.com/office/officeart/2005/8/layout/orgChart1"/>
    <dgm:cxn modelId="{B2FFE256-26EC-40E6-B44E-8F149FF609A3}" type="presParOf" srcId="{7CA07E95-3F96-4DF9-BAF8-A19DBA441051}" destId="{93400D1E-FF6B-454A-8EA4-F8C5F0001CC8}" srcOrd="1" destOrd="0" presId="urn:microsoft.com/office/officeart/2005/8/layout/orgChart1"/>
    <dgm:cxn modelId="{E96AD88F-B6F9-4953-B648-E58092C0A29F}" type="presParOf" srcId="{7CA07E95-3F96-4DF9-BAF8-A19DBA441051}" destId="{76C709CD-C63A-4569-ABA7-3B3256C009A9}" srcOrd="2" destOrd="0" presId="urn:microsoft.com/office/officeart/2005/8/layout/orgChart1"/>
    <dgm:cxn modelId="{B3342B6B-216A-4D37-BE36-A0283BB94742}" type="presParOf" srcId="{35614252-6F14-484C-9F13-5823BDE239B9}" destId="{06C4EE76-B5C0-48B1-AAF5-9CA288AB24EE}" srcOrd="2" destOrd="0" presId="urn:microsoft.com/office/officeart/2005/8/layout/orgChart1"/>
    <dgm:cxn modelId="{0A941C7E-2B3D-468F-8BCB-045A209F89EB}" type="presParOf" srcId="{35614252-6F14-484C-9F13-5823BDE239B9}" destId="{FF96BFF9-9029-46EC-BBFD-42D223990A6F}" srcOrd="3" destOrd="0" presId="urn:microsoft.com/office/officeart/2005/8/layout/orgChart1"/>
    <dgm:cxn modelId="{221B9B39-24FB-44F4-AC80-446DB846D0D4}" type="presParOf" srcId="{FF96BFF9-9029-46EC-BBFD-42D223990A6F}" destId="{B02D4AA2-67E4-45C0-B582-4FB34722D3D5}" srcOrd="0" destOrd="0" presId="urn:microsoft.com/office/officeart/2005/8/layout/orgChart1"/>
    <dgm:cxn modelId="{B42D6285-6E38-464B-A03F-0D0CD46442DF}" type="presParOf" srcId="{B02D4AA2-67E4-45C0-B582-4FB34722D3D5}" destId="{1C66EBDC-ABF0-49A9-BA66-F4F563338CA9}" srcOrd="0" destOrd="0" presId="urn:microsoft.com/office/officeart/2005/8/layout/orgChart1"/>
    <dgm:cxn modelId="{0DF560FE-73F5-44F3-84C3-8A6AB144AC3A}" type="presParOf" srcId="{B02D4AA2-67E4-45C0-B582-4FB34722D3D5}" destId="{99151BF5-ED00-4F8D-8CB5-C7A40C429A99}" srcOrd="1" destOrd="0" presId="urn:microsoft.com/office/officeart/2005/8/layout/orgChart1"/>
    <dgm:cxn modelId="{CD3C495C-84A7-457B-955E-77C916300953}" type="presParOf" srcId="{FF96BFF9-9029-46EC-BBFD-42D223990A6F}" destId="{11161B27-F91C-4195-9227-1DB14A5A3191}" srcOrd="1" destOrd="0" presId="urn:microsoft.com/office/officeart/2005/8/layout/orgChart1"/>
    <dgm:cxn modelId="{23705C8C-92DF-4BC4-9BC8-3431165C9BDB}" type="presParOf" srcId="{FF96BFF9-9029-46EC-BBFD-42D223990A6F}" destId="{D3769739-3EC6-4A89-AAD8-9FBF4C102FD0}" srcOrd="2" destOrd="0" presId="urn:microsoft.com/office/officeart/2005/8/layout/orgChart1"/>
    <dgm:cxn modelId="{D8998390-2088-4A36-A4CD-6BF52FEE99B9}" type="presParOf" srcId="{35614252-6F14-484C-9F13-5823BDE239B9}" destId="{F2960D23-B706-44EE-80F1-CDC2BB137C5C}" srcOrd="4" destOrd="0" presId="urn:microsoft.com/office/officeart/2005/8/layout/orgChart1"/>
    <dgm:cxn modelId="{7D0594A7-D8A2-44C9-A3C0-5E7DE0C9EC33}" type="presParOf" srcId="{35614252-6F14-484C-9F13-5823BDE239B9}" destId="{36D7A33D-FA29-49ED-93BA-D5393004B554}" srcOrd="5" destOrd="0" presId="urn:microsoft.com/office/officeart/2005/8/layout/orgChart1"/>
    <dgm:cxn modelId="{1753A4C5-675E-4FF2-994C-C39A259E2A17}" type="presParOf" srcId="{36D7A33D-FA29-49ED-93BA-D5393004B554}" destId="{1DCD77C9-860E-4E47-8F19-7914A6E279DA}" srcOrd="0" destOrd="0" presId="urn:microsoft.com/office/officeart/2005/8/layout/orgChart1"/>
    <dgm:cxn modelId="{5450B049-0374-477C-86CE-49178872A8A0}" type="presParOf" srcId="{1DCD77C9-860E-4E47-8F19-7914A6E279DA}" destId="{CC46D87D-54D1-4E61-A523-FB63C768368D}" srcOrd="0" destOrd="0" presId="urn:microsoft.com/office/officeart/2005/8/layout/orgChart1"/>
    <dgm:cxn modelId="{40E2BAC0-DFB5-4262-BFED-CD245A1C337D}" type="presParOf" srcId="{1DCD77C9-860E-4E47-8F19-7914A6E279DA}" destId="{913CEE1D-450E-43F4-AC76-47F798CBE700}" srcOrd="1" destOrd="0" presId="urn:microsoft.com/office/officeart/2005/8/layout/orgChart1"/>
    <dgm:cxn modelId="{E12A0927-AB38-42DE-9E99-F6FCD9057673}" type="presParOf" srcId="{36D7A33D-FA29-49ED-93BA-D5393004B554}" destId="{6BBED232-2DA1-4ECA-8324-87B7E3875644}" srcOrd="1" destOrd="0" presId="urn:microsoft.com/office/officeart/2005/8/layout/orgChart1"/>
    <dgm:cxn modelId="{B17B377E-D67E-4B16-B245-DADAB8851BF2}" type="presParOf" srcId="{36D7A33D-FA29-49ED-93BA-D5393004B554}" destId="{0ADF9F51-A60C-4591-B3B5-09B183771FAF}" srcOrd="2" destOrd="0" presId="urn:microsoft.com/office/officeart/2005/8/layout/orgChart1"/>
    <dgm:cxn modelId="{80026693-1A3B-4203-9F70-2E60D88117E6}" type="presParOf" srcId="{AA55BD8F-ED83-431F-845A-17110E5AC570}" destId="{88C485EE-298E-4194-893F-B96EAF4F2097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18C375-06F4-49A0-AD77-08B6A5D21A9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C9FAB2-C312-498B-98E8-0BBBF0DF1330}">
      <dgm:prSet phldrT="[Текст]"/>
      <dgm:spPr/>
      <dgm:t>
        <a:bodyPr/>
        <a:lstStyle/>
        <a:p>
          <a:r>
            <a:rPr lang="ru-RU" dirty="0" smtClean="0"/>
            <a:t>Структура самостоятельной деятельности ребенка</a:t>
          </a:r>
          <a:endParaRPr lang="ru-RU" dirty="0"/>
        </a:p>
      </dgm:t>
    </dgm:pt>
    <dgm:pt modelId="{D314D35E-E681-454E-8B21-E4906DAEF478}" type="parTrans" cxnId="{E0B8937C-6D78-4CB8-8038-D77C979D6992}">
      <dgm:prSet/>
      <dgm:spPr/>
      <dgm:t>
        <a:bodyPr/>
        <a:lstStyle/>
        <a:p>
          <a:endParaRPr lang="ru-RU"/>
        </a:p>
      </dgm:t>
    </dgm:pt>
    <dgm:pt modelId="{68B0F104-AAE1-4556-BF1B-89274CBB198F}" type="sibTrans" cxnId="{E0B8937C-6D78-4CB8-8038-D77C979D6992}">
      <dgm:prSet/>
      <dgm:spPr/>
      <dgm:t>
        <a:bodyPr/>
        <a:lstStyle/>
        <a:p>
          <a:endParaRPr lang="ru-RU"/>
        </a:p>
      </dgm:t>
    </dgm:pt>
    <dgm:pt modelId="{0212AAFD-E3CF-4D53-8567-6B0E67DB3F7E}">
      <dgm:prSet/>
      <dgm:spPr/>
      <dgm:t>
        <a:bodyPr/>
        <a:lstStyle/>
        <a:p>
          <a:r>
            <a:rPr lang="ru-RU" dirty="0" smtClean="0"/>
            <a:t> принятие решения и планирование, происходящее в речевой форме</a:t>
          </a:r>
          <a:endParaRPr lang="ru-RU" dirty="0"/>
        </a:p>
      </dgm:t>
    </dgm:pt>
    <dgm:pt modelId="{3091D4E5-2A35-4800-8AF3-1CBF550311D3}" type="parTrans" cxnId="{3EFDA52D-AB51-4CB7-AF83-18CB138CACEC}">
      <dgm:prSet/>
      <dgm:spPr/>
      <dgm:t>
        <a:bodyPr/>
        <a:lstStyle/>
        <a:p>
          <a:endParaRPr lang="ru-RU"/>
        </a:p>
      </dgm:t>
    </dgm:pt>
    <dgm:pt modelId="{1612FB15-85A4-4DF6-A083-DD88C69A14D6}" type="sibTrans" cxnId="{3EFDA52D-AB51-4CB7-AF83-18CB138CACEC}">
      <dgm:prSet/>
      <dgm:spPr/>
      <dgm:t>
        <a:bodyPr/>
        <a:lstStyle/>
        <a:p>
          <a:endParaRPr lang="ru-RU"/>
        </a:p>
      </dgm:t>
    </dgm:pt>
    <dgm:pt modelId="{66A47C8A-0B89-48BC-8B74-F0FA345680BD}">
      <dgm:prSet/>
      <dgm:spPr/>
      <dgm:t>
        <a:bodyPr/>
        <a:lstStyle/>
        <a:p>
          <a:r>
            <a:rPr lang="ru-RU" smtClean="0"/>
            <a:t>практическое выполнение деятельности в соответствии с принятым решением и планом</a:t>
          </a:r>
          <a:endParaRPr lang="ru-RU"/>
        </a:p>
      </dgm:t>
    </dgm:pt>
    <dgm:pt modelId="{DF33EE6D-0365-4622-920E-DC6FA7796DF0}" type="parTrans" cxnId="{28B247A0-DF35-4134-AD4F-DCDB5053472F}">
      <dgm:prSet/>
      <dgm:spPr/>
      <dgm:t>
        <a:bodyPr/>
        <a:lstStyle/>
        <a:p>
          <a:endParaRPr lang="ru-RU"/>
        </a:p>
      </dgm:t>
    </dgm:pt>
    <dgm:pt modelId="{B644DFCB-370C-44F9-AA7C-A8EFE7156CEC}" type="sibTrans" cxnId="{28B247A0-DF35-4134-AD4F-DCDB5053472F}">
      <dgm:prSet/>
      <dgm:spPr/>
      <dgm:t>
        <a:bodyPr/>
        <a:lstStyle/>
        <a:p>
          <a:endParaRPr lang="ru-RU"/>
        </a:p>
      </dgm:t>
    </dgm:pt>
    <dgm:pt modelId="{16DC49B4-126B-4B84-8CFD-22EC4B42AA03}" type="pres">
      <dgm:prSet presAssocID="{EC18C375-06F4-49A0-AD77-08B6A5D21A9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A6ECAE8-79B5-4BC4-9E77-653B0C9A30BD}" type="pres">
      <dgm:prSet presAssocID="{E4C9FAB2-C312-498B-98E8-0BBBF0DF1330}" presName="hierRoot1" presStyleCnt="0">
        <dgm:presLayoutVars>
          <dgm:hierBranch val="init"/>
        </dgm:presLayoutVars>
      </dgm:prSet>
      <dgm:spPr/>
    </dgm:pt>
    <dgm:pt modelId="{D76BECF5-41D8-4E32-A98D-B1BC8DCB3118}" type="pres">
      <dgm:prSet presAssocID="{E4C9FAB2-C312-498B-98E8-0BBBF0DF1330}" presName="rootComposite1" presStyleCnt="0"/>
      <dgm:spPr/>
    </dgm:pt>
    <dgm:pt modelId="{A3B60B92-0FAC-411A-9F70-97F6EE64F34E}" type="pres">
      <dgm:prSet presAssocID="{E4C9FAB2-C312-498B-98E8-0BBBF0DF1330}" presName="rootText1" presStyleLbl="node0" presStyleIdx="0" presStyleCnt="1" custScaleX="140121" custScaleY="1651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F6BC63-BF41-4D4D-929A-9D64C79623BD}" type="pres">
      <dgm:prSet presAssocID="{E4C9FAB2-C312-498B-98E8-0BBBF0DF133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96BE2D6-C716-40B1-A12D-F5195E14FA57}" type="pres">
      <dgm:prSet presAssocID="{E4C9FAB2-C312-498B-98E8-0BBBF0DF1330}" presName="hierChild2" presStyleCnt="0"/>
      <dgm:spPr/>
    </dgm:pt>
    <dgm:pt modelId="{1E32209C-E4FD-4C72-8FA2-C0D3E070C44B}" type="pres">
      <dgm:prSet presAssocID="{3091D4E5-2A35-4800-8AF3-1CBF550311D3}" presName="Name37" presStyleLbl="parChTrans1D2" presStyleIdx="0" presStyleCnt="2"/>
      <dgm:spPr/>
      <dgm:t>
        <a:bodyPr/>
        <a:lstStyle/>
        <a:p>
          <a:endParaRPr lang="ru-RU"/>
        </a:p>
      </dgm:t>
    </dgm:pt>
    <dgm:pt modelId="{89DB64C7-7181-441E-8DA3-341322DE0F28}" type="pres">
      <dgm:prSet presAssocID="{0212AAFD-E3CF-4D53-8567-6B0E67DB3F7E}" presName="hierRoot2" presStyleCnt="0">
        <dgm:presLayoutVars>
          <dgm:hierBranch val="init"/>
        </dgm:presLayoutVars>
      </dgm:prSet>
      <dgm:spPr/>
    </dgm:pt>
    <dgm:pt modelId="{9FCAA6CD-F521-49B9-8C6B-DA4C4804242C}" type="pres">
      <dgm:prSet presAssocID="{0212AAFD-E3CF-4D53-8567-6B0E67DB3F7E}" presName="rootComposite" presStyleCnt="0"/>
      <dgm:spPr/>
    </dgm:pt>
    <dgm:pt modelId="{B9E591BA-F5E4-4E11-A543-FAED1A8FFBA5}" type="pres">
      <dgm:prSet presAssocID="{0212AAFD-E3CF-4D53-8567-6B0E67DB3F7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C9F77D-5052-44AA-85A0-5085FAAEDEA6}" type="pres">
      <dgm:prSet presAssocID="{0212AAFD-E3CF-4D53-8567-6B0E67DB3F7E}" presName="rootConnector" presStyleLbl="node2" presStyleIdx="0" presStyleCnt="2"/>
      <dgm:spPr/>
      <dgm:t>
        <a:bodyPr/>
        <a:lstStyle/>
        <a:p>
          <a:endParaRPr lang="ru-RU"/>
        </a:p>
      </dgm:t>
    </dgm:pt>
    <dgm:pt modelId="{B51400D4-B4AB-4E75-A034-E24D1D8FEF24}" type="pres">
      <dgm:prSet presAssocID="{0212AAFD-E3CF-4D53-8567-6B0E67DB3F7E}" presName="hierChild4" presStyleCnt="0"/>
      <dgm:spPr/>
    </dgm:pt>
    <dgm:pt modelId="{D872ECF3-D39C-4B89-8105-1BF9901CEEED}" type="pres">
      <dgm:prSet presAssocID="{0212AAFD-E3CF-4D53-8567-6B0E67DB3F7E}" presName="hierChild5" presStyleCnt="0"/>
      <dgm:spPr/>
    </dgm:pt>
    <dgm:pt modelId="{24CEB3B6-EA6A-488D-95F3-C4A1C351DC5D}" type="pres">
      <dgm:prSet presAssocID="{DF33EE6D-0365-4622-920E-DC6FA7796DF0}" presName="Name37" presStyleLbl="parChTrans1D2" presStyleIdx="1" presStyleCnt="2"/>
      <dgm:spPr/>
      <dgm:t>
        <a:bodyPr/>
        <a:lstStyle/>
        <a:p>
          <a:endParaRPr lang="ru-RU"/>
        </a:p>
      </dgm:t>
    </dgm:pt>
    <dgm:pt modelId="{81B25D06-E451-449E-B8CD-DBF3F2FF7077}" type="pres">
      <dgm:prSet presAssocID="{66A47C8A-0B89-48BC-8B74-F0FA345680BD}" presName="hierRoot2" presStyleCnt="0">
        <dgm:presLayoutVars>
          <dgm:hierBranch val="init"/>
        </dgm:presLayoutVars>
      </dgm:prSet>
      <dgm:spPr/>
    </dgm:pt>
    <dgm:pt modelId="{0CC81B8D-458C-45D7-AFBC-64957A09F6B9}" type="pres">
      <dgm:prSet presAssocID="{66A47C8A-0B89-48BC-8B74-F0FA345680BD}" presName="rootComposite" presStyleCnt="0"/>
      <dgm:spPr/>
    </dgm:pt>
    <dgm:pt modelId="{174BCE73-0AE9-4BA7-9B64-60905A42A19E}" type="pres">
      <dgm:prSet presAssocID="{66A47C8A-0B89-48BC-8B74-F0FA345680B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ADC0D7-F38B-4F30-9BFB-A93B34699B4C}" type="pres">
      <dgm:prSet presAssocID="{66A47C8A-0B89-48BC-8B74-F0FA345680BD}" presName="rootConnector" presStyleLbl="node2" presStyleIdx="1" presStyleCnt="2"/>
      <dgm:spPr/>
      <dgm:t>
        <a:bodyPr/>
        <a:lstStyle/>
        <a:p>
          <a:endParaRPr lang="ru-RU"/>
        </a:p>
      </dgm:t>
    </dgm:pt>
    <dgm:pt modelId="{9D8717D4-9876-4E49-B467-9EE38320CA46}" type="pres">
      <dgm:prSet presAssocID="{66A47C8A-0B89-48BC-8B74-F0FA345680BD}" presName="hierChild4" presStyleCnt="0"/>
      <dgm:spPr/>
    </dgm:pt>
    <dgm:pt modelId="{6E574287-D158-4E3E-B793-18909A75862B}" type="pres">
      <dgm:prSet presAssocID="{66A47C8A-0B89-48BC-8B74-F0FA345680BD}" presName="hierChild5" presStyleCnt="0"/>
      <dgm:spPr/>
    </dgm:pt>
    <dgm:pt modelId="{32E00B61-B4D5-4D41-B62D-2D0DDBDF52B5}" type="pres">
      <dgm:prSet presAssocID="{E4C9FAB2-C312-498B-98E8-0BBBF0DF1330}" presName="hierChild3" presStyleCnt="0"/>
      <dgm:spPr/>
    </dgm:pt>
  </dgm:ptLst>
  <dgm:cxnLst>
    <dgm:cxn modelId="{E0B8937C-6D78-4CB8-8038-D77C979D6992}" srcId="{EC18C375-06F4-49A0-AD77-08B6A5D21A9A}" destId="{E4C9FAB2-C312-498B-98E8-0BBBF0DF1330}" srcOrd="0" destOrd="0" parTransId="{D314D35E-E681-454E-8B21-E4906DAEF478}" sibTransId="{68B0F104-AAE1-4556-BF1B-89274CBB198F}"/>
    <dgm:cxn modelId="{833629AE-86F7-43BF-8FE5-0499E1DFF0E1}" type="presOf" srcId="{E4C9FAB2-C312-498B-98E8-0BBBF0DF1330}" destId="{A3B60B92-0FAC-411A-9F70-97F6EE64F34E}" srcOrd="0" destOrd="0" presId="urn:microsoft.com/office/officeart/2005/8/layout/orgChart1"/>
    <dgm:cxn modelId="{FC498067-61B6-4425-B8C7-74A62D85EFCA}" type="presOf" srcId="{66A47C8A-0B89-48BC-8B74-F0FA345680BD}" destId="{174BCE73-0AE9-4BA7-9B64-60905A42A19E}" srcOrd="0" destOrd="0" presId="urn:microsoft.com/office/officeart/2005/8/layout/orgChart1"/>
    <dgm:cxn modelId="{152FED14-F032-4F29-AE5C-8A4DBB27EC08}" type="presOf" srcId="{0212AAFD-E3CF-4D53-8567-6B0E67DB3F7E}" destId="{B9E591BA-F5E4-4E11-A543-FAED1A8FFBA5}" srcOrd="0" destOrd="0" presId="urn:microsoft.com/office/officeart/2005/8/layout/orgChart1"/>
    <dgm:cxn modelId="{B1ED7D40-8B7B-440D-8005-E214F2B00A33}" type="presOf" srcId="{E4C9FAB2-C312-498B-98E8-0BBBF0DF1330}" destId="{93F6BC63-BF41-4D4D-929A-9D64C79623BD}" srcOrd="1" destOrd="0" presId="urn:microsoft.com/office/officeart/2005/8/layout/orgChart1"/>
    <dgm:cxn modelId="{4071F97B-A20F-4966-B32A-0FF30C9637BC}" type="presOf" srcId="{66A47C8A-0B89-48BC-8B74-F0FA345680BD}" destId="{1EADC0D7-F38B-4F30-9BFB-A93B34699B4C}" srcOrd="1" destOrd="0" presId="urn:microsoft.com/office/officeart/2005/8/layout/orgChart1"/>
    <dgm:cxn modelId="{3EFDA52D-AB51-4CB7-AF83-18CB138CACEC}" srcId="{E4C9FAB2-C312-498B-98E8-0BBBF0DF1330}" destId="{0212AAFD-E3CF-4D53-8567-6B0E67DB3F7E}" srcOrd="0" destOrd="0" parTransId="{3091D4E5-2A35-4800-8AF3-1CBF550311D3}" sibTransId="{1612FB15-85A4-4DF6-A083-DD88C69A14D6}"/>
    <dgm:cxn modelId="{28D6A3B8-4B41-405C-9E19-9578509BA9CF}" type="presOf" srcId="{DF33EE6D-0365-4622-920E-DC6FA7796DF0}" destId="{24CEB3B6-EA6A-488D-95F3-C4A1C351DC5D}" srcOrd="0" destOrd="0" presId="urn:microsoft.com/office/officeart/2005/8/layout/orgChart1"/>
    <dgm:cxn modelId="{E83065BC-D909-4CC7-BB49-A06C9139623C}" type="presOf" srcId="{0212AAFD-E3CF-4D53-8567-6B0E67DB3F7E}" destId="{92C9F77D-5052-44AA-85A0-5085FAAEDEA6}" srcOrd="1" destOrd="0" presId="urn:microsoft.com/office/officeart/2005/8/layout/orgChart1"/>
    <dgm:cxn modelId="{E8A23653-076D-46AC-BB6B-F052ACE7ABA5}" type="presOf" srcId="{3091D4E5-2A35-4800-8AF3-1CBF550311D3}" destId="{1E32209C-E4FD-4C72-8FA2-C0D3E070C44B}" srcOrd="0" destOrd="0" presId="urn:microsoft.com/office/officeart/2005/8/layout/orgChart1"/>
    <dgm:cxn modelId="{9CF9500A-3D8E-4184-AF86-31E0C45950EA}" type="presOf" srcId="{EC18C375-06F4-49A0-AD77-08B6A5D21A9A}" destId="{16DC49B4-126B-4B84-8CFD-22EC4B42AA03}" srcOrd="0" destOrd="0" presId="urn:microsoft.com/office/officeart/2005/8/layout/orgChart1"/>
    <dgm:cxn modelId="{28B247A0-DF35-4134-AD4F-DCDB5053472F}" srcId="{E4C9FAB2-C312-498B-98E8-0BBBF0DF1330}" destId="{66A47C8A-0B89-48BC-8B74-F0FA345680BD}" srcOrd="1" destOrd="0" parTransId="{DF33EE6D-0365-4622-920E-DC6FA7796DF0}" sibTransId="{B644DFCB-370C-44F9-AA7C-A8EFE7156CEC}"/>
    <dgm:cxn modelId="{ED57F911-3369-4C38-BA0B-73FBE4D81977}" type="presParOf" srcId="{16DC49B4-126B-4B84-8CFD-22EC4B42AA03}" destId="{6A6ECAE8-79B5-4BC4-9E77-653B0C9A30BD}" srcOrd="0" destOrd="0" presId="urn:microsoft.com/office/officeart/2005/8/layout/orgChart1"/>
    <dgm:cxn modelId="{ED6FFCDE-0BDA-4C29-B242-B5319D42C005}" type="presParOf" srcId="{6A6ECAE8-79B5-4BC4-9E77-653B0C9A30BD}" destId="{D76BECF5-41D8-4E32-A98D-B1BC8DCB3118}" srcOrd="0" destOrd="0" presId="urn:microsoft.com/office/officeart/2005/8/layout/orgChart1"/>
    <dgm:cxn modelId="{C8DCDB7A-FA78-49B5-9DDB-180CD5AA7D65}" type="presParOf" srcId="{D76BECF5-41D8-4E32-A98D-B1BC8DCB3118}" destId="{A3B60B92-0FAC-411A-9F70-97F6EE64F34E}" srcOrd="0" destOrd="0" presId="urn:microsoft.com/office/officeart/2005/8/layout/orgChart1"/>
    <dgm:cxn modelId="{3F694763-2AE5-4E18-86BA-DE141DD11277}" type="presParOf" srcId="{D76BECF5-41D8-4E32-A98D-B1BC8DCB3118}" destId="{93F6BC63-BF41-4D4D-929A-9D64C79623BD}" srcOrd="1" destOrd="0" presId="urn:microsoft.com/office/officeart/2005/8/layout/orgChart1"/>
    <dgm:cxn modelId="{8F03D1BB-C859-4E6B-90C2-3944C11AC96D}" type="presParOf" srcId="{6A6ECAE8-79B5-4BC4-9E77-653B0C9A30BD}" destId="{196BE2D6-C716-40B1-A12D-F5195E14FA57}" srcOrd="1" destOrd="0" presId="urn:microsoft.com/office/officeart/2005/8/layout/orgChart1"/>
    <dgm:cxn modelId="{4D930D20-BFBE-4685-B8BB-959B787299AF}" type="presParOf" srcId="{196BE2D6-C716-40B1-A12D-F5195E14FA57}" destId="{1E32209C-E4FD-4C72-8FA2-C0D3E070C44B}" srcOrd="0" destOrd="0" presId="urn:microsoft.com/office/officeart/2005/8/layout/orgChart1"/>
    <dgm:cxn modelId="{E08D025B-2AD1-45A4-B685-6D91AA837F4E}" type="presParOf" srcId="{196BE2D6-C716-40B1-A12D-F5195E14FA57}" destId="{89DB64C7-7181-441E-8DA3-341322DE0F28}" srcOrd="1" destOrd="0" presId="urn:microsoft.com/office/officeart/2005/8/layout/orgChart1"/>
    <dgm:cxn modelId="{E9B80E91-38F0-4A33-B19E-7CD1634EEE7C}" type="presParOf" srcId="{89DB64C7-7181-441E-8DA3-341322DE0F28}" destId="{9FCAA6CD-F521-49B9-8C6B-DA4C4804242C}" srcOrd="0" destOrd="0" presId="urn:microsoft.com/office/officeart/2005/8/layout/orgChart1"/>
    <dgm:cxn modelId="{3B3DDE65-0DF9-493C-A691-2CFD8CCA6EFA}" type="presParOf" srcId="{9FCAA6CD-F521-49B9-8C6B-DA4C4804242C}" destId="{B9E591BA-F5E4-4E11-A543-FAED1A8FFBA5}" srcOrd="0" destOrd="0" presId="urn:microsoft.com/office/officeart/2005/8/layout/orgChart1"/>
    <dgm:cxn modelId="{F0F14329-0FD4-4E41-91CF-9075E8529E50}" type="presParOf" srcId="{9FCAA6CD-F521-49B9-8C6B-DA4C4804242C}" destId="{92C9F77D-5052-44AA-85A0-5085FAAEDEA6}" srcOrd="1" destOrd="0" presId="urn:microsoft.com/office/officeart/2005/8/layout/orgChart1"/>
    <dgm:cxn modelId="{A9A884A9-5D25-424C-BE23-1CEB3D7FD8A3}" type="presParOf" srcId="{89DB64C7-7181-441E-8DA3-341322DE0F28}" destId="{B51400D4-B4AB-4E75-A034-E24D1D8FEF24}" srcOrd="1" destOrd="0" presId="urn:microsoft.com/office/officeart/2005/8/layout/orgChart1"/>
    <dgm:cxn modelId="{5C19FB4C-FDF9-4B2F-B92D-B574ED9ACB1B}" type="presParOf" srcId="{89DB64C7-7181-441E-8DA3-341322DE0F28}" destId="{D872ECF3-D39C-4B89-8105-1BF9901CEEED}" srcOrd="2" destOrd="0" presId="urn:microsoft.com/office/officeart/2005/8/layout/orgChart1"/>
    <dgm:cxn modelId="{1D36E923-149D-48E8-AF63-F1C6B6426963}" type="presParOf" srcId="{196BE2D6-C716-40B1-A12D-F5195E14FA57}" destId="{24CEB3B6-EA6A-488D-95F3-C4A1C351DC5D}" srcOrd="2" destOrd="0" presId="urn:microsoft.com/office/officeart/2005/8/layout/orgChart1"/>
    <dgm:cxn modelId="{908BB6EA-C0CE-4F09-95E1-7B5B54E5AE6B}" type="presParOf" srcId="{196BE2D6-C716-40B1-A12D-F5195E14FA57}" destId="{81B25D06-E451-449E-B8CD-DBF3F2FF7077}" srcOrd="3" destOrd="0" presId="urn:microsoft.com/office/officeart/2005/8/layout/orgChart1"/>
    <dgm:cxn modelId="{4586C049-7007-4B92-8029-BD2B86A23750}" type="presParOf" srcId="{81B25D06-E451-449E-B8CD-DBF3F2FF7077}" destId="{0CC81B8D-458C-45D7-AFBC-64957A09F6B9}" srcOrd="0" destOrd="0" presId="urn:microsoft.com/office/officeart/2005/8/layout/orgChart1"/>
    <dgm:cxn modelId="{BD6DE63E-D99C-4B40-B958-3C164A6C1905}" type="presParOf" srcId="{0CC81B8D-458C-45D7-AFBC-64957A09F6B9}" destId="{174BCE73-0AE9-4BA7-9B64-60905A42A19E}" srcOrd="0" destOrd="0" presId="urn:microsoft.com/office/officeart/2005/8/layout/orgChart1"/>
    <dgm:cxn modelId="{E3CBDC9E-A067-4AEC-91FC-1C0F8CCDE518}" type="presParOf" srcId="{0CC81B8D-458C-45D7-AFBC-64957A09F6B9}" destId="{1EADC0D7-F38B-4F30-9BFB-A93B34699B4C}" srcOrd="1" destOrd="0" presId="urn:microsoft.com/office/officeart/2005/8/layout/orgChart1"/>
    <dgm:cxn modelId="{71784CAB-88BB-493C-A03B-C49012CAC9B2}" type="presParOf" srcId="{81B25D06-E451-449E-B8CD-DBF3F2FF7077}" destId="{9D8717D4-9876-4E49-B467-9EE38320CA46}" srcOrd="1" destOrd="0" presId="urn:microsoft.com/office/officeart/2005/8/layout/orgChart1"/>
    <dgm:cxn modelId="{6A2E7504-CDD5-4472-961F-CF6B29955FAD}" type="presParOf" srcId="{81B25D06-E451-449E-B8CD-DBF3F2FF7077}" destId="{6E574287-D158-4E3E-B793-18909A75862B}" srcOrd="2" destOrd="0" presId="urn:microsoft.com/office/officeart/2005/8/layout/orgChart1"/>
    <dgm:cxn modelId="{315AFB4B-EFCD-4EC7-94F7-7BBB152B6712}" type="presParOf" srcId="{6A6ECAE8-79B5-4BC4-9E77-653B0C9A30BD}" destId="{32E00B61-B4D5-4D41-B62D-2D0DDBDF52B5}" srcOrd="2" destOrd="0" presId="urn:microsoft.com/office/officeart/2005/8/layout/orgChar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1DCEF5-01F9-47E1-935C-7694584EC62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9AA09C-C304-4F67-8B2F-75FB34225442}">
      <dgm:prSet phldrT="[Текст]"/>
      <dgm:spPr/>
      <dgm:t>
        <a:bodyPr/>
        <a:lstStyle/>
        <a:p>
          <a:r>
            <a:rPr lang="ru-RU" dirty="0" smtClean="0"/>
            <a:t>Условия планирования и регуляции речи</a:t>
          </a:r>
          <a:endParaRPr lang="ru-RU" dirty="0"/>
        </a:p>
      </dgm:t>
    </dgm:pt>
    <dgm:pt modelId="{B6D6D148-29F1-45D6-85FD-9C1013B24402}" type="parTrans" cxnId="{8BD9DBFC-AE24-41CF-B149-0D1C2F5BDA42}">
      <dgm:prSet/>
      <dgm:spPr/>
      <dgm:t>
        <a:bodyPr/>
        <a:lstStyle/>
        <a:p>
          <a:endParaRPr lang="ru-RU"/>
        </a:p>
      </dgm:t>
    </dgm:pt>
    <dgm:pt modelId="{5D02C390-225C-4577-8AF0-5E022A50ABD4}" type="sibTrans" cxnId="{8BD9DBFC-AE24-41CF-B149-0D1C2F5BDA42}">
      <dgm:prSet/>
      <dgm:spPr/>
      <dgm:t>
        <a:bodyPr/>
        <a:lstStyle/>
        <a:p>
          <a:endParaRPr lang="ru-RU"/>
        </a:p>
      </dgm:t>
    </dgm:pt>
    <dgm:pt modelId="{037B214F-626F-4DAD-9023-6C097588D4BA}">
      <dgm:prSet phldrT="[Текст]"/>
      <dgm:spPr/>
      <dgm:t>
        <a:bodyPr/>
        <a:lstStyle/>
        <a:p>
          <a:r>
            <a:rPr lang="ru-RU" dirty="0" smtClean="0"/>
            <a:t>Создание объективной необходимости (мотив)</a:t>
          </a:r>
          <a:endParaRPr lang="ru-RU" dirty="0"/>
        </a:p>
      </dgm:t>
    </dgm:pt>
    <dgm:pt modelId="{23CA2F3C-218A-4FD2-8FEC-A3F405D4612B}" type="parTrans" cxnId="{56E45F8B-55F5-4CE8-98C6-9973D46CF448}">
      <dgm:prSet/>
      <dgm:spPr/>
      <dgm:t>
        <a:bodyPr/>
        <a:lstStyle/>
        <a:p>
          <a:endParaRPr lang="ru-RU"/>
        </a:p>
      </dgm:t>
    </dgm:pt>
    <dgm:pt modelId="{1DD4B4DA-684D-46D0-A655-97E8E6BDF966}" type="sibTrans" cxnId="{56E45F8B-55F5-4CE8-98C6-9973D46CF448}">
      <dgm:prSet/>
      <dgm:spPr/>
      <dgm:t>
        <a:bodyPr/>
        <a:lstStyle/>
        <a:p>
          <a:endParaRPr lang="ru-RU"/>
        </a:p>
      </dgm:t>
    </dgm:pt>
    <dgm:pt modelId="{4EC2BAF8-3F6B-4821-A5CE-6591FD452115}">
      <dgm:prSet phldrT="[Текст]"/>
      <dgm:spPr/>
      <dgm:t>
        <a:bodyPr/>
        <a:lstStyle/>
        <a:p>
          <a:r>
            <a:rPr lang="ru-RU" dirty="0" smtClean="0"/>
            <a:t>Материальные опоры для развернутого речевого высказывания</a:t>
          </a:r>
          <a:endParaRPr lang="ru-RU" dirty="0"/>
        </a:p>
      </dgm:t>
    </dgm:pt>
    <dgm:pt modelId="{D3CDE0C3-87BD-4665-8732-0B10BB7E9C0E}" type="parTrans" cxnId="{E330B727-099F-41A9-A697-58AB279CB5C5}">
      <dgm:prSet/>
      <dgm:spPr/>
      <dgm:t>
        <a:bodyPr/>
        <a:lstStyle/>
        <a:p>
          <a:endParaRPr lang="ru-RU"/>
        </a:p>
      </dgm:t>
    </dgm:pt>
    <dgm:pt modelId="{B34BB3C1-89AB-41AA-AFB0-7F0DEE116C1A}" type="sibTrans" cxnId="{E330B727-099F-41A9-A697-58AB279CB5C5}">
      <dgm:prSet/>
      <dgm:spPr/>
      <dgm:t>
        <a:bodyPr/>
        <a:lstStyle/>
        <a:p>
          <a:endParaRPr lang="ru-RU"/>
        </a:p>
      </dgm:t>
    </dgm:pt>
    <dgm:pt modelId="{7482BA8C-B011-4541-B1E2-C9B677AAA37E}">
      <dgm:prSet phldrT="[Текст]"/>
      <dgm:spPr/>
      <dgm:t>
        <a:bodyPr/>
        <a:lstStyle/>
        <a:p>
          <a:r>
            <a:rPr lang="ru-RU" dirty="0" smtClean="0"/>
            <a:t>Создание условий освоения детьми выполнения действий</a:t>
          </a:r>
          <a:endParaRPr lang="ru-RU" dirty="0"/>
        </a:p>
      </dgm:t>
    </dgm:pt>
    <dgm:pt modelId="{A31602ED-FFEA-4D18-915F-319CBFDC417F}" type="parTrans" cxnId="{211E5111-0224-44D6-BBB7-75F02BDFA66F}">
      <dgm:prSet/>
      <dgm:spPr/>
      <dgm:t>
        <a:bodyPr/>
        <a:lstStyle/>
        <a:p>
          <a:endParaRPr lang="ru-RU"/>
        </a:p>
      </dgm:t>
    </dgm:pt>
    <dgm:pt modelId="{A2DE5571-86CA-47B5-A068-ACD6F8B4A6AC}" type="sibTrans" cxnId="{211E5111-0224-44D6-BBB7-75F02BDFA66F}">
      <dgm:prSet/>
      <dgm:spPr/>
      <dgm:t>
        <a:bodyPr/>
        <a:lstStyle/>
        <a:p>
          <a:endParaRPr lang="ru-RU"/>
        </a:p>
      </dgm:t>
    </dgm:pt>
    <dgm:pt modelId="{C863FB8E-CA0D-4202-A43D-3FBC3F1B05D1}" type="pres">
      <dgm:prSet presAssocID="{751DCEF5-01F9-47E1-935C-7694584EC62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494707-A22E-4B6A-AC29-BF9626F6049A}" type="pres">
      <dgm:prSet presAssocID="{B29AA09C-C304-4F67-8B2F-75FB34225442}" presName="hierRoot1" presStyleCnt="0">
        <dgm:presLayoutVars>
          <dgm:hierBranch val="init"/>
        </dgm:presLayoutVars>
      </dgm:prSet>
      <dgm:spPr/>
    </dgm:pt>
    <dgm:pt modelId="{43CE537F-8DB4-424F-99B3-2A1611A75D13}" type="pres">
      <dgm:prSet presAssocID="{B29AA09C-C304-4F67-8B2F-75FB34225442}" presName="rootComposite1" presStyleCnt="0"/>
      <dgm:spPr/>
    </dgm:pt>
    <dgm:pt modelId="{D9641F1A-9E65-4D57-8FBA-4640D3A42FBE}" type="pres">
      <dgm:prSet presAssocID="{B29AA09C-C304-4F67-8B2F-75FB34225442}" presName="rootText1" presStyleLbl="node0" presStyleIdx="0" presStyleCnt="1" custScaleX="170719" custScaleY="1391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2A397D-B609-42FD-8629-8AAD6ECD827D}" type="pres">
      <dgm:prSet presAssocID="{B29AA09C-C304-4F67-8B2F-75FB3422544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8CEE64A-D0DC-49F3-8395-3B231FC43C74}" type="pres">
      <dgm:prSet presAssocID="{B29AA09C-C304-4F67-8B2F-75FB34225442}" presName="hierChild2" presStyleCnt="0"/>
      <dgm:spPr/>
    </dgm:pt>
    <dgm:pt modelId="{CBA59A17-D5F7-453F-A87B-FC75AF821D90}" type="pres">
      <dgm:prSet presAssocID="{23CA2F3C-218A-4FD2-8FEC-A3F405D4612B}" presName="Name37" presStyleLbl="parChTrans1D2" presStyleIdx="0" presStyleCnt="3"/>
      <dgm:spPr/>
      <dgm:t>
        <a:bodyPr/>
        <a:lstStyle/>
        <a:p>
          <a:endParaRPr lang="ru-RU"/>
        </a:p>
      </dgm:t>
    </dgm:pt>
    <dgm:pt modelId="{CC46E67F-8EEF-41F7-9DE9-B7F31259DA2E}" type="pres">
      <dgm:prSet presAssocID="{037B214F-626F-4DAD-9023-6C097588D4BA}" presName="hierRoot2" presStyleCnt="0">
        <dgm:presLayoutVars>
          <dgm:hierBranch val="init"/>
        </dgm:presLayoutVars>
      </dgm:prSet>
      <dgm:spPr/>
    </dgm:pt>
    <dgm:pt modelId="{0B1EBB8F-6C9D-4E25-8A9C-C9A0A82497CA}" type="pres">
      <dgm:prSet presAssocID="{037B214F-626F-4DAD-9023-6C097588D4BA}" presName="rootComposite" presStyleCnt="0"/>
      <dgm:spPr/>
    </dgm:pt>
    <dgm:pt modelId="{604D32E0-0D37-4BB4-B0D8-8D75D216D9EE}" type="pres">
      <dgm:prSet presAssocID="{037B214F-626F-4DAD-9023-6C097588D4BA}" presName="rootText" presStyleLbl="node2" presStyleIdx="0" presStyleCnt="3" custScaleY="1578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B6F9A0-FC66-410D-8C96-F7BEF1397513}" type="pres">
      <dgm:prSet presAssocID="{037B214F-626F-4DAD-9023-6C097588D4BA}" presName="rootConnector" presStyleLbl="node2" presStyleIdx="0" presStyleCnt="3"/>
      <dgm:spPr/>
      <dgm:t>
        <a:bodyPr/>
        <a:lstStyle/>
        <a:p>
          <a:endParaRPr lang="ru-RU"/>
        </a:p>
      </dgm:t>
    </dgm:pt>
    <dgm:pt modelId="{CB6D3D7E-A71C-4D54-940F-4D74E0513D7A}" type="pres">
      <dgm:prSet presAssocID="{037B214F-626F-4DAD-9023-6C097588D4BA}" presName="hierChild4" presStyleCnt="0"/>
      <dgm:spPr/>
    </dgm:pt>
    <dgm:pt modelId="{748694CC-8A40-4FD3-B130-1B1402DDB67A}" type="pres">
      <dgm:prSet presAssocID="{037B214F-626F-4DAD-9023-6C097588D4BA}" presName="hierChild5" presStyleCnt="0"/>
      <dgm:spPr/>
    </dgm:pt>
    <dgm:pt modelId="{FDA230DF-D211-4E22-A426-22682B04D948}" type="pres">
      <dgm:prSet presAssocID="{D3CDE0C3-87BD-4665-8732-0B10BB7E9C0E}" presName="Name37" presStyleLbl="parChTrans1D2" presStyleIdx="1" presStyleCnt="3"/>
      <dgm:spPr/>
      <dgm:t>
        <a:bodyPr/>
        <a:lstStyle/>
        <a:p>
          <a:endParaRPr lang="ru-RU"/>
        </a:p>
      </dgm:t>
    </dgm:pt>
    <dgm:pt modelId="{77A8F33A-AA16-4FA8-86C2-81B304E21FCD}" type="pres">
      <dgm:prSet presAssocID="{4EC2BAF8-3F6B-4821-A5CE-6591FD452115}" presName="hierRoot2" presStyleCnt="0">
        <dgm:presLayoutVars>
          <dgm:hierBranch val="init"/>
        </dgm:presLayoutVars>
      </dgm:prSet>
      <dgm:spPr/>
    </dgm:pt>
    <dgm:pt modelId="{A1B66A7C-1E59-46A4-8A07-DD5BDC31BFA5}" type="pres">
      <dgm:prSet presAssocID="{4EC2BAF8-3F6B-4821-A5CE-6591FD452115}" presName="rootComposite" presStyleCnt="0"/>
      <dgm:spPr/>
    </dgm:pt>
    <dgm:pt modelId="{575ED50D-115A-471D-BFFB-EBF6DE0F52D0}" type="pres">
      <dgm:prSet presAssocID="{4EC2BAF8-3F6B-4821-A5CE-6591FD452115}" presName="rootText" presStyleLbl="node2" presStyleIdx="1" presStyleCnt="3" custScaleY="1700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F92F40-3B96-4FDD-9E2C-AEA196C9E608}" type="pres">
      <dgm:prSet presAssocID="{4EC2BAF8-3F6B-4821-A5CE-6591FD452115}" presName="rootConnector" presStyleLbl="node2" presStyleIdx="1" presStyleCnt="3"/>
      <dgm:spPr/>
      <dgm:t>
        <a:bodyPr/>
        <a:lstStyle/>
        <a:p>
          <a:endParaRPr lang="ru-RU"/>
        </a:p>
      </dgm:t>
    </dgm:pt>
    <dgm:pt modelId="{0A192860-EBCC-4861-9414-E298CA06FBEA}" type="pres">
      <dgm:prSet presAssocID="{4EC2BAF8-3F6B-4821-A5CE-6591FD452115}" presName="hierChild4" presStyleCnt="0"/>
      <dgm:spPr/>
    </dgm:pt>
    <dgm:pt modelId="{456BC19E-813E-45D9-B74B-04D89B20F64D}" type="pres">
      <dgm:prSet presAssocID="{4EC2BAF8-3F6B-4821-A5CE-6591FD452115}" presName="hierChild5" presStyleCnt="0"/>
      <dgm:spPr/>
    </dgm:pt>
    <dgm:pt modelId="{0F11BFF1-1C2C-4677-96FC-F8D9BE962154}" type="pres">
      <dgm:prSet presAssocID="{A31602ED-FFEA-4D18-915F-319CBFDC417F}" presName="Name37" presStyleLbl="parChTrans1D2" presStyleIdx="2" presStyleCnt="3"/>
      <dgm:spPr/>
      <dgm:t>
        <a:bodyPr/>
        <a:lstStyle/>
        <a:p>
          <a:endParaRPr lang="ru-RU"/>
        </a:p>
      </dgm:t>
    </dgm:pt>
    <dgm:pt modelId="{45701AD7-E8A3-4430-85A1-E16EC3E57703}" type="pres">
      <dgm:prSet presAssocID="{7482BA8C-B011-4541-B1E2-C9B677AAA37E}" presName="hierRoot2" presStyleCnt="0">
        <dgm:presLayoutVars>
          <dgm:hierBranch val="init"/>
        </dgm:presLayoutVars>
      </dgm:prSet>
      <dgm:spPr/>
    </dgm:pt>
    <dgm:pt modelId="{C013EE23-40BD-4B65-93B8-390FA0AD0126}" type="pres">
      <dgm:prSet presAssocID="{7482BA8C-B011-4541-B1E2-C9B677AAA37E}" presName="rootComposite" presStyleCnt="0"/>
      <dgm:spPr/>
    </dgm:pt>
    <dgm:pt modelId="{70C93971-1170-4DC8-BC0A-712F736E8E85}" type="pres">
      <dgm:prSet presAssocID="{7482BA8C-B011-4541-B1E2-C9B677AAA37E}" presName="rootText" presStyleLbl="node2" presStyleIdx="2" presStyleCnt="3" custScaleY="1546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3F89A7-41BA-4B0E-96CD-175F8E79426B}" type="pres">
      <dgm:prSet presAssocID="{7482BA8C-B011-4541-B1E2-C9B677AAA37E}" presName="rootConnector" presStyleLbl="node2" presStyleIdx="2" presStyleCnt="3"/>
      <dgm:spPr/>
      <dgm:t>
        <a:bodyPr/>
        <a:lstStyle/>
        <a:p>
          <a:endParaRPr lang="ru-RU"/>
        </a:p>
      </dgm:t>
    </dgm:pt>
    <dgm:pt modelId="{19079DE6-434A-440B-898A-3BB964F1E021}" type="pres">
      <dgm:prSet presAssocID="{7482BA8C-B011-4541-B1E2-C9B677AAA37E}" presName="hierChild4" presStyleCnt="0"/>
      <dgm:spPr/>
    </dgm:pt>
    <dgm:pt modelId="{55AE651E-D02F-462D-B9D0-7037121BFB7E}" type="pres">
      <dgm:prSet presAssocID="{7482BA8C-B011-4541-B1E2-C9B677AAA37E}" presName="hierChild5" presStyleCnt="0"/>
      <dgm:spPr/>
    </dgm:pt>
    <dgm:pt modelId="{ED9C6EF1-B410-4712-9916-DEF5D8875DB6}" type="pres">
      <dgm:prSet presAssocID="{B29AA09C-C304-4F67-8B2F-75FB34225442}" presName="hierChild3" presStyleCnt="0"/>
      <dgm:spPr/>
    </dgm:pt>
  </dgm:ptLst>
  <dgm:cxnLst>
    <dgm:cxn modelId="{2E08F5C4-D45F-4F93-B947-8F77FB24F9CB}" type="presOf" srcId="{D3CDE0C3-87BD-4665-8732-0B10BB7E9C0E}" destId="{FDA230DF-D211-4E22-A426-22682B04D948}" srcOrd="0" destOrd="0" presId="urn:microsoft.com/office/officeart/2005/8/layout/orgChart1"/>
    <dgm:cxn modelId="{02D704C7-7536-4D11-9574-253E37611C5D}" type="presOf" srcId="{037B214F-626F-4DAD-9023-6C097588D4BA}" destId="{93B6F9A0-FC66-410D-8C96-F7BEF1397513}" srcOrd="1" destOrd="0" presId="urn:microsoft.com/office/officeart/2005/8/layout/orgChart1"/>
    <dgm:cxn modelId="{A2375483-011F-47EB-B755-5621762A1B75}" type="presOf" srcId="{7482BA8C-B011-4541-B1E2-C9B677AAA37E}" destId="{093F89A7-41BA-4B0E-96CD-175F8E79426B}" srcOrd="1" destOrd="0" presId="urn:microsoft.com/office/officeart/2005/8/layout/orgChart1"/>
    <dgm:cxn modelId="{8BD9DBFC-AE24-41CF-B149-0D1C2F5BDA42}" srcId="{751DCEF5-01F9-47E1-935C-7694584EC620}" destId="{B29AA09C-C304-4F67-8B2F-75FB34225442}" srcOrd="0" destOrd="0" parTransId="{B6D6D148-29F1-45D6-85FD-9C1013B24402}" sibTransId="{5D02C390-225C-4577-8AF0-5E022A50ABD4}"/>
    <dgm:cxn modelId="{935593BE-D725-4799-B427-E701061EBC70}" type="presOf" srcId="{4EC2BAF8-3F6B-4821-A5CE-6591FD452115}" destId="{03F92F40-3B96-4FDD-9E2C-AEA196C9E608}" srcOrd="1" destOrd="0" presId="urn:microsoft.com/office/officeart/2005/8/layout/orgChart1"/>
    <dgm:cxn modelId="{496AF39F-55D1-439F-BA71-B4FD4B026BD3}" type="presOf" srcId="{037B214F-626F-4DAD-9023-6C097588D4BA}" destId="{604D32E0-0D37-4BB4-B0D8-8D75D216D9EE}" srcOrd="0" destOrd="0" presId="urn:microsoft.com/office/officeart/2005/8/layout/orgChart1"/>
    <dgm:cxn modelId="{211E5111-0224-44D6-BBB7-75F02BDFA66F}" srcId="{B29AA09C-C304-4F67-8B2F-75FB34225442}" destId="{7482BA8C-B011-4541-B1E2-C9B677AAA37E}" srcOrd="2" destOrd="0" parTransId="{A31602ED-FFEA-4D18-915F-319CBFDC417F}" sibTransId="{A2DE5571-86CA-47B5-A068-ACD6F8B4A6AC}"/>
    <dgm:cxn modelId="{56E45F8B-55F5-4CE8-98C6-9973D46CF448}" srcId="{B29AA09C-C304-4F67-8B2F-75FB34225442}" destId="{037B214F-626F-4DAD-9023-6C097588D4BA}" srcOrd="0" destOrd="0" parTransId="{23CA2F3C-218A-4FD2-8FEC-A3F405D4612B}" sibTransId="{1DD4B4DA-684D-46D0-A655-97E8E6BDF966}"/>
    <dgm:cxn modelId="{E330B727-099F-41A9-A697-58AB279CB5C5}" srcId="{B29AA09C-C304-4F67-8B2F-75FB34225442}" destId="{4EC2BAF8-3F6B-4821-A5CE-6591FD452115}" srcOrd="1" destOrd="0" parTransId="{D3CDE0C3-87BD-4665-8732-0B10BB7E9C0E}" sibTransId="{B34BB3C1-89AB-41AA-AFB0-7F0DEE116C1A}"/>
    <dgm:cxn modelId="{718C8013-2538-4686-9D3F-080D931DF3E3}" type="presOf" srcId="{7482BA8C-B011-4541-B1E2-C9B677AAA37E}" destId="{70C93971-1170-4DC8-BC0A-712F736E8E85}" srcOrd="0" destOrd="0" presId="urn:microsoft.com/office/officeart/2005/8/layout/orgChart1"/>
    <dgm:cxn modelId="{1E76D8FA-3C92-44B2-B14E-DA8C26635244}" type="presOf" srcId="{B29AA09C-C304-4F67-8B2F-75FB34225442}" destId="{D9641F1A-9E65-4D57-8FBA-4640D3A42FBE}" srcOrd="0" destOrd="0" presId="urn:microsoft.com/office/officeart/2005/8/layout/orgChart1"/>
    <dgm:cxn modelId="{AC8C7587-7873-459F-A020-1C2FE40E1240}" type="presOf" srcId="{A31602ED-FFEA-4D18-915F-319CBFDC417F}" destId="{0F11BFF1-1C2C-4677-96FC-F8D9BE962154}" srcOrd="0" destOrd="0" presId="urn:microsoft.com/office/officeart/2005/8/layout/orgChart1"/>
    <dgm:cxn modelId="{F1EFF800-9D76-44C5-BE60-39E887561124}" type="presOf" srcId="{751DCEF5-01F9-47E1-935C-7694584EC620}" destId="{C863FB8E-CA0D-4202-A43D-3FBC3F1B05D1}" srcOrd="0" destOrd="0" presId="urn:microsoft.com/office/officeart/2005/8/layout/orgChart1"/>
    <dgm:cxn modelId="{E258B760-223C-4C9B-A175-E580BBF10397}" type="presOf" srcId="{B29AA09C-C304-4F67-8B2F-75FB34225442}" destId="{322A397D-B609-42FD-8629-8AAD6ECD827D}" srcOrd="1" destOrd="0" presId="urn:microsoft.com/office/officeart/2005/8/layout/orgChart1"/>
    <dgm:cxn modelId="{104D99B7-18FA-48C0-A0F1-F011D5B199D7}" type="presOf" srcId="{4EC2BAF8-3F6B-4821-A5CE-6591FD452115}" destId="{575ED50D-115A-471D-BFFB-EBF6DE0F52D0}" srcOrd="0" destOrd="0" presId="urn:microsoft.com/office/officeart/2005/8/layout/orgChart1"/>
    <dgm:cxn modelId="{26BB641B-84E8-4CB8-BAB1-C6F7CDF543F0}" type="presOf" srcId="{23CA2F3C-218A-4FD2-8FEC-A3F405D4612B}" destId="{CBA59A17-D5F7-453F-A87B-FC75AF821D90}" srcOrd="0" destOrd="0" presId="urn:microsoft.com/office/officeart/2005/8/layout/orgChart1"/>
    <dgm:cxn modelId="{75FFDF1E-5A66-48BD-A32F-364143C5D19D}" type="presParOf" srcId="{C863FB8E-CA0D-4202-A43D-3FBC3F1B05D1}" destId="{81494707-A22E-4B6A-AC29-BF9626F6049A}" srcOrd="0" destOrd="0" presId="urn:microsoft.com/office/officeart/2005/8/layout/orgChart1"/>
    <dgm:cxn modelId="{B0D9944C-161C-41AA-AB7D-D721916A71C9}" type="presParOf" srcId="{81494707-A22E-4B6A-AC29-BF9626F6049A}" destId="{43CE537F-8DB4-424F-99B3-2A1611A75D13}" srcOrd="0" destOrd="0" presId="urn:microsoft.com/office/officeart/2005/8/layout/orgChart1"/>
    <dgm:cxn modelId="{5B8062F8-6009-42EE-A719-07E96C2FCCF5}" type="presParOf" srcId="{43CE537F-8DB4-424F-99B3-2A1611A75D13}" destId="{D9641F1A-9E65-4D57-8FBA-4640D3A42FBE}" srcOrd="0" destOrd="0" presId="urn:microsoft.com/office/officeart/2005/8/layout/orgChart1"/>
    <dgm:cxn modelId="{520CFD6A-BB6D-49BD-8A9F-BA2CE3EA1E45}" type="presParOf" srcId="{43CE537F-8DB4-424F-99B3-2A1611A75D13}" destId="{322A397D-B609-42FD-8629-8AAD6ECD827D}" srcOrd="1" destOrd="0" presId="urn:microsoft.com/office/officeart/2005/8/layout/orgChart1"/>
    <dgm:cxn modelId="{B8F35B66-0C4C-4225-97FE-E0F800D8B2EA}" type="presParOf" srcId="{81494707-A22E-4B6A-AC29-BF9626F6049A}" destId="{D8CEE64A-D0DC-49F3-8395-3B231FC43C74}" srcOrd="1" destOrd="0" presId="urn:microsoft.com/office/officeart/2005/8/layout/orgChart1"/>
    <dgm:cxn modelId="{FA315452-E8B8-4DAD-AFA8-9F030F9FAA81}" type="presParOf" srcId="{D8CEE64A-D0DC-49F3-8395-3B231FC43C74}" destId="{CBA59A17-D5F7-453F-A87B-FC75AF821D90}" srcOrd="0" destOrd="0" presId="urn:microsoft.com/office/officeart/2005/8/layout/orgChart1"/>
    <dgm:cxn modelId="{E7893C9C-85E4-47BD-A4C2-247A1113FA1F}" type="presParOf" srcId="{D8CEE64A-D0DC-49F3-8395-3B231FC43C74}" destId="{CC46E67F-8EEF-41F7-9DE9-B7F31259DA2E}" srcOrd="1" destOrd="0" presId="urn:microsoft.com/office/officeart/2005/8/layout/orgChart1"/>
    <dgm:cxn modelId="{BD1B4D17-2403-4CC0-A606-8FB247218B81}" type="presParOf" srcId="{CC46E67F-8EEF-41F7-9DE9-B7F31259DA2E}" destId="{0B1EBB8F-6C9D-4E25-8A9C-C9A0A82497CA}" srcOrd="0" destOrd="0" presId="urn:microsoft.com/office/officeart/2005/8/layout/orgChart1"/>
    <dgm:cxn modelId="{E8E5AE90-F59C-446B-89CA-4BA1B41FAD98}" type="presParOf" srcId="{0B1EBB8F-6C9D-4E25-8A9C-C9A0A82497CA}" destId="{604D32E0-0D37-4BB4-B0D8-8D75D216D9EE}" srcOrd="0" destOrd="0" presId="urn:microsoft.com/office/officeart/2005/8/layout/orgChart1"/>
    <dgm:cxn modelId="{F961B325-D876-4645-9DA4-EEC276B45F6F}" type="presParOf" srcId="{0B1EBB8F-6C9D-4E25-8A9C-C9A0A82497CA}" destId="{93B6F9A0-FC66-410D-8C96-F7BEF1397513}" srcOrd="1" destOrd="0" presId="urn:microsoft.com/office/officeart/2005/8/layout/orgChart1"/>
    <dgm:cxn modelId="{BA1C3D13-7E58-448D-9206-5239F338A334}" type="presParOf" srcId="{CC46E67F-8EEF-41F7-9DE9-B7F31259DA2E}" destId="{CB6D3D7E-A71C-4D54-940F-4D74E0513D7A}" srcOrd="1" destOrd="0" presId="urn:microsoft.com/office/officeart/2005/8/layout/orgChart1"/>
    <dgm:cxn modelId="{986814BF-5B50-40E6-98F5-713D7A8F0CEB}" type="presParOf" srcId="{CC46E67F-8EEF-41F7-9DE9-B7F31259DA2E}" destId="{748694CC-8A40-4FD3-B130-1B1402DDB67A}" srcOrd="2" destOrd="0" presId="urn:microsoft.com/office/officeart/2005/8/layout/orgChart1"/>
    <dgm:cxn modelId="{80AAE0BA-1607-4409-842C-10A897785638}" type="presParOf" srcId="{D8CEE64A-D0DC-49F3-8395-3B231FC43C74}" destId="{FDA230DF-D211-4E22-A426-22682B04D948}" srcOrd="2" destOrd="0" presId="urn:microsoft.com/office/officeart/2005/8/layout/orgChart1"/>
    <dgm:cxn modelId="{DE54AA7F-9DCE-46AA-95CF-47A583C29DF9}" type="presParOf" srcId="{D8CEE64A-D0DC-49F3-8395-3B231FC43C74}" destId="{77A8F33A-AA16-4FA8-86C2-81B304E21FCD}" srcOrd="3" destOrd="0" presId="urn:microsoft.com/office/officeart/2005/8/layout/orgChart1"/>
    <dgm:cxn modelId="{D3D43846-3AB4-4E8C-AFD7-30EDDB53CB2B}" type="presParOf" srcId="{77A8F33A-AA16-4FA8-86C2-81B304E21FCD}" destId="{A1B66A7C-1E59-46A4-8A07-DD5BDC31BFA5}" srcOrd="0" destOrd="0" presId="urn:microsoft.com/office/officeart/2005/8/layout/orgChart1"/>
    <dgm:cxn modelId="{4C38815E-7415-4F07-BB24-96F57B9956E7}" type="presParOf" srcId="{A1B66A7C-1E59-46A4-8A07-DD5BDC31BFA5}" destId="{575ED50D-115A-471D-BFFB-EBF6DE0F52D0}" srcOrd="0" destOrd="0" presId="urn:microsoft.com/office/officeart/2005/8/layout/orgChart1"/>
    <dgm:cxn modelId="{0CF94698-B942-449D-950B-C65202C46D26}" type="presParOf" srcId="{A1B66A7C-1E59-46A4-8A07-DD5BDC31BFA5}" destId="{03F92F40-3B96-4FDD-9E2C-AEA196C9E608}" srcOrd="1" destOrd="0" presId="urn:microsoft.com/office/officeart/2005/8/layout/orgChart1"/>
    <dgm:cxn modelId="{0917200E-8A16-4849-B810-D8FC31C61265}" type="presParOf" srcId="{77A8F33A-AA16-4FA8-86C2-81B304E21FCD}" destId="{0A192860-EBCC-4861-9414-E298CA06FBEA}" srcOrd="1" destOrd="0" presId="urn:microsoft.com/office/officeart/2005/8/layout/orgChart1"/>
    <dgm:cxn modelId="{23AC8B16-2D7F-47EB-B3D9-EC12F228540B}" type="presParOf" srcId="{77A8F33A-AA16-4FA8-86C2-81B304E21FCD}" destId="{456BC19E-813E-45D9-B74B-04D89B20F64D}" srcOrd="2" destOrd="0" presId="urn:microsoft.com/office/officeart/2005/8/layout/orgChart1"/>
    <dgm:cxn modelId="{57A4F31A-D019-46B8-BF8B-585C36313FC4}" type="presParOf" srcId="{D8CEE64A-D0DC-49F3-8395-3B231FC43C74}" destId="{0F11BFF1-1C2C-4677-96FC-F8D9BE962154}" srcOrd="4" destOrd="0" presId="urn:microsoft.com/office/officeart/2005/8/layout/orgChart1"/>
    <dgm:cxn modelId="{4FCE2C8D-6F75-487F-AE4E-B090E431B6E8}" type="presParOf" srcId="{D8CEE64A-D0DC-49F3-8395-3B231FC43C74}" destId="{45701AD7-E8A3-4430-85A1-E16EC3E57703}" srcOrd="5" destOrd="0" presId="urn:microsoft.com/office/officeart/2005/8/layout/orgChart1"/>
    <dgm:cxn modelId="{6A19EFE2-6678-43CC-BAE5-604BC4BF92EE}" type="presParOf" srcId="{45701AD7-E8A3-4430-85A1-E16EC3E57703}" destId="{C013EE23-40BD-4B65-93B8-390FA0AD0126}" srcOrd="0" destOrd="0" presId="urn:microsoft.com/office/officeart/2005/8/layout/orgChart1"/>
    <dgm:cxn modelId="{438E40C7-C2BF-44FB-BD79-D5FC1D1358C1}" type="presParOf" srcId="{C013EE23-40BD-4B65-93B8-390FA0AD0126}" destId="{70C93971-1170-4DC8-BC0A-712F736E8E85}" srcOrd="0" destOrd="0" presId="urn:microsoft.com/office/officeart/2005/8/layout/orgChart1"/>
    <dgm:cxn modelId="{6DD8655B-4FB3-4A73-8D90-7DF6003730DA}" type="presParOf" srcId="{C013EE23-40BD-4B65-93B8-390FA0AD0126}" destId="{093F89A7-41BA-4B0E-96CD-175F8E79426B}" srcOrd="1" destOrd="0" presId="urn:microsoft.com/office/officeart/2005/8/layout/orgChart1"/>
    <dgm:cxn modelId="{FBB7D404-DC1F-46E3-A5B2-48828990BB75}" type="presParOf" srcId="{45701AD7-E8A3-4430-85A1-E16EC3E57703}" destId="{19079DE6-434A-440B-898A-3BB964F1E021}" srcOrd="1" destOrd="0" presId="urn:microsoft.com/office/officeart/2005/8/layout/orgChart1"/>
    <dgm:cxn modelId="{62C85497-280B-4945-90F5-DA63549A7BAF}" type="presParOf" srcId="{45701AD7-E8A3-4430-85A1-E16EC3E57703}" destId="{55AE651E-D02F-462D-B9D0-7037121BFB7E}" srcOrd="2" destOrd="0" presId="urn:microsoft.com/office/officeart/2005/8/layout/orgChart1"/>
    <dgm:cxn modelId="{399C6D82-DC68-4EA0-8EE3-117CBABE97D8}" type="presParOf" srcId="{81494707-A22E-4B6A-AC29-BF9626F6049A}" destId="{ED9C6EF1-B410-4712-9916-DEF5D8875DB6}" srcOrd="2" destOrd="0" presId="urn:microsoft.com/office/officeart/2005/8/layout/orgChar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07B139-8734-4C3D-92BD-D4923D45FFE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12C303-EB0B-4D2D-BBBE-D5FC32C5F7F5}">
      <dgm:prSet phldrT="[Текст]"/>
      <dgm:spPr/>
      <dgm:t>
        <a:bodyPr/>
        <a:lstStyle/>
        <a:p>
          <a:r>
            <a:rPr lang="ru-RU" dirty="0" smtClean="0"/>
            <a:t>1 этап</a:t>
          </a:r>
          <a:endParaRPr lang="ru-RU" dirty="0"/>
        </a:p>
      </dgm:t>
    </dgm:pt>
    <dgm:pt modelId="{146C75BF-F00E-4A35-AAA1-ED2CDC9A27E8}" type="parTrans" cxnId="{EFDA28E7-C0D8-4386-90C2-68A2DBE14996}">
      <dgm:prSet/>
      <dgm:spPr/>
      <dgm:t>
        <a:bodyPr/>
        <a:lstStyle/>
        <a:p>
          <a:endParaRPr lang="ru-RU"/>
        </a:p>
      </dgm:t>
    </dgm:pt>
    <dgm:pt modelId="{C64A6CB2-283A-437C-AC76-ED0AE3464AAF}" type="sibTrans" cxnId="{EFDA28E7-C0D8-4386-90C2-68A2DBE14996}">
      <dgm:prSet/>
      <dgm:spPr/>
      <dgm:t>
        <a:bodyPr/>
        <a:lstStyle/>
        <a:p>
          <a:endParaRPr lang="ru-RU"/>
        </a:p>
      </dgm:t>
    </dgm:pt>
    <dgm:pt modelId="{7FBC7E05-D873-4B9B-A4DD-EDABAE42A1F7}">
      <dgm:prSet phldrT="[Текст]"/>
      <dgm:spPr/>
      <dgm:t>
        <a:bodyPr/>
        <a:lstStyle/>
        <a:p>
          <a:r>
            <a:rPr lang="ru-RU" dirty="0" smtClean="0"/>
            <a:t>Сопряженная речь</a:t>
          </a:r>
          <a:endParaRPr lang="ru-RU" dirty="0"/>
        </a:p>
      </dgm:t>
    </dgm:pt>
    <dgm:pt modelId="{AA869C82-EC95-4AD5-946A-D0EEAE901E4E}" type="parTrans" cxnId="{F1B7D242-7190-4C28-9EC5-E90E20A20631}">
      <dgm:prSet/>
      <dgm:spPr/>
      <dgm:t>
        <a:bodyPr/>
        <a:lstStyle/>
        <a:p>
          <a:endParaRPr lang="ru-RU"/>
        </a:p>
      </dgm:t>
    </dgm:pt>
    <dgm:pt modelId="{3D278DBE-689B-4011-93B0-2F787255ABBA}" type="sibTrans" cxnId="{F1B7D242-7190-4C28-9EC5-E90E20A20631}">
      <dgm:prSet/>
      <dgm:spPr/>
      <dgm:t>
        <a:bodyPr/>
        <a:lstStyle/>
        <a:p>
          <a:endParaRPr lang="ru-RU"/>
        </a:p>
      </dgm:t>
    </dgm:pt>
    <dgm:pt modelId="{EC753A91-9CD2-4A89-BCFC-23FA7D13EEAB}">
      <dgm:prSet phldrT="[Текст]"/>
      <dgm:spPr/>
      <dgm:t>
        <a:bodyPr/>
        <a:lstStyle/>
        <a:p>
          <a:r>
            <a:rPr lang="ru-RU" dirty="0" smtClean="0"/>
            <a:t>Отраженная речь</a:t>
          </a:r>
          <a:endParaRPr lang="ru-RU" dirty="0"/>
        </a:p>
      </dgm:t>
    </dgm:pt>
    <dgm:pt modelId="{A8B57897-83D6-441A-AC29-E20437336FF3}" type="parTrans" cxnId="{2045250C-0EDF-49CE-B436-14BF5B91A3E2}">
      <dgm:prSet/>
      <dgm:spPr/>
      <dgm:t>
        <a:bodyPr/>
        <a:lstStyle/>
        <a:p>
          <a:endParaRPr lang="ru-RU"/>
        </a:p>
      </dgm:t>
    </dgm:pt>
    <dgm:pt modelId="{6B4EE7E2-38D8-4D5C-AEE2-4B0448F0B7EF}" type="sibTrans" cxnId="{2045250C-0EDF-49CE-B436-14BF5B91A3E2}">
      <dgm:prSet/>
      <dgm:spPr/>
      <dgm:t>
        <a:bodyPr/>
        <a:lstStyle/>
        <a:p>
          <a:endParaRPr lang="ru-RU"/>
        </a:p>
      </dgm:t>
    </dgm:pt>
    <dgm:pt modelId="{6CC67710-73BF-4F3C-A28E-211EFAFFC976}">
      <dgm:prSet phldrT="[Текст]"/>
      <dgm:spPr/>
      <dgm:t>
        <a:bodyPr/>
        <a:lstStyle/>
        <a:p>
          <a:r>
            <a:rPr lang="ru-RU" dirty="0" smtClean="0"/>
            <a:t>2 этап</a:t>
          </a:r>
          <a:endParaRPr lang="ru-RU" dirty="0"/>
        </a:p>
      </dgm:t>
    </dgm:pt>
    <dgm:pt modelId="{93371533-5E55-48CE-8AE0-1C9716F3B106}" type="parTrans" cxnId="{825E6739-FDDB-4DE6-9F7F-49ACB446171B}">
      <dgm:prSet/>
      <dgm:spPr/>
      <dgm:t>
        <a:bodyPr/>
        <a:lstStyle/>
        <a:p>
          <a:endParaRPr lang="ru-RU"/>
        </a:p>
      </dgm:t>
    </dgm:pt>
    <dgm:pt modelId="{1414A33D-9C0F-4AEC-848B-4FA393F92933}" type="sibTrans" cxnId="{825E6739-FDDB-4DE6-9F7F-49ACB446171B}">
      <dgm:prSet/>
      <dgm:spPr/>
      <dgm:t>
        <a:bodyPr/>
        <a:lstStyle/>
        <a:p>
          <a:endParaRPr lang="ru-RU"/>
        </a:p>
      </dgm:t>
    </dgm:pt>
    <dgm:pt modelId="{73B85F97-E7F0-47B8-B945-10E241D7344D}">
      <dgm:prSet phldrT="[Текст]"/>
      <dgm:spPr/>
      <dgm:t>
        <a:bodyPr/>
        <a:lstStyle/>
        <a:p>
          <a:r>
            <a:rPr lang="ru-RU" dirty="0" smtClean="0"/>
            <a:t>Ответы на вопросы взрослого</a:t>
          </a:r>
          <a:endParaRPr lang="ru-RU" dirty="0"/>
        </a:p>
      </dgm:t>
    </dgm:pt>
    <dgm:pt modelId="{84ED803F-E805-4E55-B31A-A1B32F07F697}" type="parTrans" cxnId="{644FD44C-554C-45DE-BFDA-402FF5195B20}">
      <dgm:prSet/>
      <dgm:spPr/>
      <dgm:t>
        <a:bodyPr/>
        <a:lstStyle/>
        <a:p>
          <a:endParaRPr lang="ru-RU"/>
        </a:p>
      </dgm:t>
    </dgm:pt>
    <dgm:pt modelId="{9934AAC3-3AEF-42FF-A0FA-50180208DC0B}" type="sibTrans" cxnId="{644FD44C-554C-45DE-BFDA-402FF5195B20}">
      <dgm:prSet/>
      <dgm:spPr/>
      <dgm:t>
        <a:bodyPr/>
        <a:lstStyle/>
        <a:p>
          <a:endParaRPr lang="ru-RU"/>
        </a:p>
      </dgm:t>
    </dgm:pt>
    <dgm:pt modelId="{DEDAF97D-1197-4E30-9401-8EBFD4F7BDF6}">
      <dgm:prSet phldrT="[Текст]"/>
      <dgm:spPr/>
      <dgm:t>
        <a:bodyPr/>
        <a:lstStyle/>
        <a:p>
          <a:r>
            <a:rPr lang="ru-RU" dirty="0" smtClean="0"/>
            <a:t>Самостоятельное составление предложений</a:t>
          </a:r>
          <a:endParaRPr lang="ru-RU" dirty="0"/>
        </a:p>
      </dgm:t>
    </dgm:pt>
    <dgm:pt modelId="{3A4CF295-ECC1-4C7E-9FC0-38F6D8FC8959}" type="parTrans" cxnId="{0B5FA652-827B-48A1-A1C9-B212CCF305E6}">
      <dgm:prSet/>
      <dgm:spPr/>
      <dgm:t>
        <a:bodyPr/>
        <a:lstStyle/>
        <a:p>
          <a:endParaRPr lang="ru-RU"/>
        </a:p>
      </dgm:t>
    </dgm:pt>
    <dgm:pt modelId="{DA09576D-9BE7-4080-ABF5-9C06AECAB138}" type="sibTrans" cxnId="{0B5FA652-827B-48A1-A1C9-B212CCF305E6}">
      <dgm:prSet/>
      <dgm:spPr/>
      <dgm:t>
        <a:bodyPr/>
        <a:lstStyle/>
        <a:p>
          <a:endParaRPr lang="ru-RU"/>
        </a:p>
      </dgm:t>
    </dgm:pt>
    <dgm:pt modelId="{7B1A1A73-773C-4298-8A1A-B499B074C6D1}">
      <dgm:prSet phldrT="[Текст]"/>
      <dgm:spPr/>
      <dgm:t>
        <a:bodyPr/>
        <a:lstStyle/>
        <a:p>
          <a:r>
            <a:rPr lang="ru-RU" dirty="0" smtClean="0"/>
            <a:t>3 этап</a:t>
          </a:r>
          <a:endParaRPr lang="ru-RU" dirty="0"/>
        </a:p>
      </dgm:t>
    </dgm:pt>
    <dgm:pt modelId="{339B1333-7AD9-4DC3-916B-FEA09AA3D7FD}" type="parTrans" cxnId="{AAD2644C-BA06-48E3-B3ED-54CFC21ADF5C}">
      <dgm:prSet/>
      <dgm:spPr/>
      <dgm:t>
        <a:bodyPr/>
        <a:lstStyle/>
        <a:p>
          <a:endParaRPr lang="ru-RU"/>
        </a:p>
      </dgm:t>
    </dgm:pt>
    <dgm:pt modelId="{5ED75538-2B7E-4A4B-BDAC-0805A388C6CC}" type="sibTrans" cxnId="{AAD2644C-BA06-48E3-B3ED-54CFC21ADF5C}">
      <dgm:prSet/>
      <dgm:spPr/>
      <dgm:t>
        <a:bodyPr/>
        <a:lstStyle/>
        <a:p>
          <a:endParaRPr lang="ru-RU"/>
        </a:p>
      </dgm:t>
    </dgm:pt>
    <dgm:pt modelId="{9C01E59B-4740-4534-A929-DFEF237453B0}">
      <dgm:prSet phldrT="[Текст]"/>
      <dgm:spPr/>
      <dgm:t>
        <a:bodyPr/>
        <a:lstStyle/>
        <a:p>
          <a:r>
            <a:rPr lang="ru-RU" dirty="0" smtClean="0"/>
            <a:t>Составление рассказа с опорой</a:t>
          </a:r>
          <a:endParaRPr lang="ru-RU" dirty="0"/>
        </a:p>
      </dgm:t>
    </dgm:pt>
    <dgm:pt modelId="{71E296D2-4DA8-4AD6-B5E8-99CF74FC4789}" type="parTrans" cxnId="{EB48CE26-8F51-4CF9-B810-8591EEF3CC68}">
      <dgm:prSet/>
      <dgm:spPr/>
      <dgm:t>
        <a:bodyPr/>
        <a:lstStyle/>
        <a:p>
          <a:endParaRPr lang="ru-RU"/>
        </a:p>
      </dgm:t>
    </dgm:pt>
    <dgm:pt modelId="{00678C6C-E455-4457-BB6A-2AE0EF18AB12}" type="sibTrans" cxnId="{EB48CE26-8F51-4CF9-B810-8591EEF3CC68}">
      <dgm:prSet/>
      <dgm:spPr/>
      <dgm:t>
        <a:bodyPr/>
        <a:lstStyle/>
        <a:p>
          <a:endParaRPr lang="ru-RU"/>
        </a:p>
      </dgm:t>
    </dgm:pt>
    <dgm:pt modelId="{81ED607E-FBB6-43F1-B825-CCDFDA96E6AB}">
      <dgm:prSet phldrT="[Текст]"/>
      <dgm:spPr/>
      <dgm:t>
        <a:bodyPr/>
        <a:lstStyle/>
        <a:p>
          <a:r>
            <a:rPr lang="ru-RU" dirty="0" smtClean="0"/>
            <a:t>Самостоятельное составление рассказа</a:t>
          </a:r>
          <a:endParaRPr lang="ru-RU" dirty="0"/>
        </a:p>
      </dgm:t>
    </dgm:pt>
    <dgm:pt modelId="{BF8E8053-5A19-4A55-8636-C1283FFD9524}" type="parTrans" cxnId="{5E1184E1-151A-4067-B944-A0A394EC24BC}">
      <dgm:prSet/>
      <dgm:spPr/>
      <dgm:t>
        <a:bodyPr/>
        <a:lstStyle/>
        <a:p>
          <a:endParaRPr lang="ru-RU"/>
        </a:p>
      </dgm:t>
    </dgm:pt>
    <dgm:pt modelId="{2127024C-180C-4B9C-8B13-3E439CF556DF}" type="sibTrans" cxnId="{5E1184E1-151A-4067-B944-A0A394EC24BC}">
      <dgm:prSet/>
      <dgm:spPr/>
      <dgm:t>
        <a:bodyPr/>
        <a:lstStyle/>
        <a:p>
          <a:endParaRPr lang="ru-RU"/>
        </a:p>
      </dgm:t>
    </dgm:pt>
    <dgm:pt modelId="{5F224568-BD91-417D-B18F-BEE553401E6D}" type="pres">
      <dgm:prSet presAssocID="{2D07B139-8734-4C3D-92BD-D4923D45FFE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B3411F-81A2-49D7-A1E3-09FA5A838244}" type="pres">
      <dgm:prSet presAssocID="{E512C303-EB0B-4D2D-BBBE-D5FC32C5F7F5}" presName="composite" presStyleCnt="0"/>
      <dgm:spPr/>
    </dgm:pt>
    <dgm:pt modelId="{D9D1BCBC-AEFB-41F3-B696-44888960DEBF}" type="pres">
      <dgm:prSet presAssocID="{E512C303-EB0B-4D2D-BBBE-D5FC32C5F7F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F6DD9-ED5D-4B8B-B0D1-FDD5D02ADA6C}" type="pres">
      <dgm:prSet presAssocID="{E512C303-EB0B-4D2D-BBBE-D5FC32C5F7F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181F49-54F5-49CC-B865-A7FE9386E738}" type="pres">
      <dgm:prSet presAssocID="{C64A6CB2-283A-437C-AC76-ED0AE3464AAF}" presName="sp" presStyleCnt="0"/>
      <dgm:spPr/>
    </dgm:pt>
    <dgm:pt modelId="{81A64A75-2C66-4170-9881-74C63CE0E1A4}" type="pres">
      <dgm:prSet presAssocID="{6CC67710-73BF-4F3C-A28E-211EFAFFC976}" presName="composite" presStyleCnt="0"/>
      <dgm:spPr/>
    </dgm:pt>
    <dgm:pt modelId="{4EC9EA8A-3117-47BD-A3FC-19020364628E}" type="pres">
      <dgm:prSet presAssocID="{6CC67710-73BF-4F3C-A28E-211EFAFFC97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B84DD-A72D-430F-831E-2EEE18CF7871}" type="pres">
      <dgm:prSet presAssocID="{6CC67710-73BF-4F3C-A28E-211EFAFFC97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C1C67-7609-4FB4-BD40-2933A45082A4}" type="pres">
      <dgm:prSet presAssocID="{1414A33D-9C0F-4AEC-848B-4FA393F92933}" presName="sp" presStyleCnt="0"/>
      <dgm:spPr/>
    </dgm:pt>
    <dgm:pt modelId="{E36AB89C-B7B8-4454-8E5E-9B5A4FDAECAB}" type="pres">
      <dgm:prSet presAssocID="{7B1A1A73-773C-4298-8A1A-B499B074C6D1}" presName="composite" presStyleCnt="0"/>
      <dgm:spPr/>
    </dgm:pt>
    <dgm:pt modelId="{1CA2DB22-D768-4751-AF46-A391A9991E33}" type="pres">
      <dgm:prSet presAssocID="{7B1A1A73-773C-4298-8A1A-B499B074C6D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0668CF-6E87-4A0D-A546-59035CE3F35A}" type="pres">
      <dgm:prSet presAssocID="{7B1A1A73-773C-4298-8A1A-B499B074C6D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321F9B-0918-48EB-AFF8-31C6C9E850AD}" type="presOf" srcId="{EC753A91-9CD2-4A89-BCFC-23FA7D13EEAB}" destId="{C5AF6DD9-ED5D-4B8B-B0D1-FDD5D02ADA6C}" srcOrd="0" destOrd="1" presId="urn:microsoft.com/office/officeart/2005/8/layout/chevron2"/>
    <dgm:cxn modelId="{D4B15B3B-BDE9-4021-AA3A-B4352257FCC1}" type="presOf" srcId="{81ED607E-FBB6-43F1-B825-CCDFDA96E6AB}" destId="{B70668CF-6E87-4A0D-A546-59035CE3F35A}" srcOrd="0" destOrd="1" presId="urn:microsoft.com/office/officeart/2005/8/layout/chevron2"/>
    <dgm:cxn modelId="{2045250C-0EDF-49CE-B436-14BF5B91A3E2}" srcId="{E512C303-EB0B-4D2D-BBBE-D5FC32C5F7F5}" destId="{EC753A91-9CD2-4A89-BCFC-23FA7D13EEAB}" srcOrd="1" destOrd="0" parTransId="{A8B57897-83D6-441A-AC29-E20437336FF3}" sibTransId="{6B4EE7E2-38D8-4D5C-AEE2-4B0448F0B7EF}"/>
    <dgm:cxn modelId="{F1B7D242-7190-4C28-9EC5-E90E20A20631}" srcId="{E512C303-EB0B-4D2D-BBBE-D5FC32C5F7F5}" destId="{7FBC7E05-D873-4B9B-A4DD-EDABAE42A1F7}" srcOrd="0" destOrd="0" parTransId="{AA869C82-EC95-4AD5-946A-D0EEAE901E4E}" sibTransId="{3D278DBE-689B-4011-93B0-2F787255ABBA}"/>
    <dgm:cxn modelId="{644FD44C-554C-45DE-BFDA-402FF5195B20}" srcId="{6CC67710-73BF-4F3C-A28E-211EFAFFC976}" destId="{73B85F97-E7F0-47B8-B945-10E241D7344D}" srcOrd="0" destOrd="0" parTransId="{84ED803F-E805-4E55-B31A-A1B32F07F697}" sibTransId="{9934AAC3-3AEF-42FF-A0FA-50180208DC0B}"/>
    <dgm:cxn modelId="{37DD394D-4DE1-45D5-B319-B8E6DB74A656}" type="presOf" srcId="{6CC67710-73BF-4F3C-A28E-211EFAFFC976}" destId="{4EC9EA8A-3117-47BD-A3FC-19020364628E}" srcOrd="0" destOrd="0" presId="urn:microsoft.com/office/officeart/2005/8/layout/chevron2"/>
    <dgm:cxn modelId="{C75DFD7E-215A-4E9F-A1E5-61FEE410502B}" type="presOf" srcId="{9C01E59B-4740-4534-A929-DFEF237453B0}" destId="{B70668CF-6E87-4A0D-A546-59035CE3F35A}" srcOrd="0" destOrd="0" presId="urn:microsoft.com/office/officeart/2005/8/layout/chevron2"/>
    <dgm:cxn modelId="{9A7FFF84-EB27-46BA-A800-D06AF2195D1B}" type="presOf" srcId="{73B85F97-E7F0-47B8-B945-10E241D7344D}" destId="{4C9B84DD-A72D-430F-831E-2EEE18CF7871}" srcOrd="0" destOrd="0" presId="urn:microsoft.com/office/officeart/2005/8/layout/chevron2"/>
    <dgm:cxn modelId="{EFDA28E7-C0D8-4386-90C2-68A2DBE14996}" srcId="{2D07B139-8734-4C3D-92BD-D4923D45FFE5}" destId="{E512C303-EB0B-4D2D-BBBE-D5FC32C5F7F5}" srcOrd="0" destOrd="0" parTransId="{146C75BF-F00E-4A35-AAA1-ED2CDC9A27E8}" sibTransId="{C64A6CB2-283A-437C-AC76-ED0AE3464AAF}"/>
    <dgm:cxn modelId="{D5B7BE95-9C0A-4501-82BA-D8D93A5B5C45}" type="presOf" srcId="{E512C303-EB0B-4D2D-BBBE-D5FC32C5F7F5}" destId="{D9D1BCBC-AEFB-41F3-B696-44888960DEBF}" srcOrd="0" destOrd="0" presId="urn:microsoft.com/office/officeart/2005/8/layout/chevron2"/>
    <dgm:cxn modelId="{0B5FA652-827B-48A1-A1C9-B212CCF305E6}" srcId="{6CC67710-73BF-4F3C-A28E-211EFAFFC976}" destId="{DEDAF97D-1197-4E30-9401-8EBFD4F7BDF6}" srcOrd="1" destOrd="0" parTransId="{3A4CF295-ECC1-4C7E-9FC0-38F6D8FC8959}" sibTransId="{DA09576D-9BE7-4080-ABF5-9C06AECAB138}"/>
    <dgm:cxn modelId="{EB48CE26-8F51-4CF9-B810-8591EEF3CC68}" srcId="{7B1A1A73-773C-4298-8A1A-B499B074C6D1}" destId="{9C01E59B-4740-4534-A929-DFEF237453B0}" srcOrd="0" destOrd="0" parTransId="{71E296D2-4DA8-4AD6-B5E8-99CF74FC4789}" sibTransId="{00678C6C-E455-4457-BB6A-2AE0EF18AB12}"/>
    <dgm:cxn modelId="{825E6739-FDDB-4DE6-9F7F-49ACB446171B}" srcId="{2D07B139-8734-4C3D-92BD-D4923D45FFE5}" destId="{6CC67710-73BF-4F3C-A28E-211EFAFFC976}" srcOrd="1" destOrd="0" parTransId="{93371533-5E55-48CE-8AE0-1C9716F3B106}" sibTransId="{1414A33D-9C0F-4AEC-848B-4FA393F92933}"/>
    <dgm:cxn modelId="{C607F2B4-F100-4BEC-A84B-F28848AE0757}" type="presOf" srcId="{7FBC7E05-D873-4B9B-A4DD-EDABAE42A1F7}" destId="{C5AF6DD9-ED5D-4B8B-B0D1-FDD5D02ADA6C}" srcOrd="0" destOrd="0" presId="urn:microsoft.com/office/officeart/2005/8/layout/chevron2"/>
    <dgm:cxn modelId="{AAD2644C-BA06-48E3-B3ED-54CFC21ADF5C}" srcId="{2D07B139-8734-4C3D-92BD-D4923D45FFE5}" destId="{7B1A1A73-773C-4298-8A1A-B499B074C6D1}" srcOrd="2" destOrd="0" parTransId="{339B1333-7AD9-4DC3-916B-FEA09AA3D7FD}" sibTransId="{5ED75538-2B7E-4A4B-BDAC-0805A388C6CC}"/>
    <dgm:cxn modelId="{8B12769E-24B0-45A8-9660-8BC7410E1BEC}" type="presOf" srcId="{7B1A1A73-773C-4298-8A1A-B499B074C6D1}" destId="{1CA2DB22-D768-4751-AF46-A391A9991E33}" srcOrd="0" destOrd="0" presId="urn:microsoft.com/office/officeart/2005/8/layout/chevron2"/>
    <dgm:cxn modelId="{5E1184E1-151A-4067-B944-A0A394EC24BC}" srcId="{7B1A1A73-773C-4298-8A1A-B499B074C6D1}" destId="{81ED607E-FBB6-43F1-B825-CCDFDA96E6AB}" srcOrd="1" destOrd="0" parTransId="{BF8E8053-5A19-4A55-8636-C1283FFD9524}" sibTransId="{2127024C-180C-4B9C-8B13-3E439CF556DF}"/>
    <dgm:cxn modelId="{84EE9941-4C5F-4DCB-A1E3-5D0C02E68060}" type="presOf" srcId="{2D07B139-8734-4C3D-92BD-D4923D45FFE5}" destId="{5F224568-BD91-417D-B18F-BEE553401E6D}" srcOrd="0" destOrd="0" presId="urn:microsoft.com/office/officeart/2005/8/layout/chevron2"/>
    <dgm:cxn modelId="{A950492D-8607-4D67-8353-023A168C031B}" type="presOf" srcId="{DEDAF97D-1197-4E30-9401-8EBFD4F7BDF6}" destId="{4C9B84DD-A72D-430F-831E-2EEE18CF7871}" srcOrd="0" destOrd="1" presId="urn:microsoft.com/office/officeart/2005/8/layout/chevron2"/>
    <dgm:cxn modelId="{EF760131-102A-4753-8300-1E50CEB394C7}" type="presParOf" srcId="{5F224568-BD91-417D-B18F-BEE553401E6D}" destId="{15B3411F-81A2-49D7-A1E3-09FA5A838244}" srcOrd="0" destOrd="0" presId="urn:microsoft.com/office/officeart/2005/8/layout/chevron2"/>
    <dgm:cxn modelId="{6FE56818-6F8E-44A1-8225-9F443DCC2EFD}" type="presParOf" srcId="{15B3411F-81A2-49D7-A1E3-09FA5A838244}" destId="{D9D1BCBC-AEFB-41F3-B696-44888960DEBF}" srcOrd="0" destOrd="0" presId="urn:microsoft.com/office/officeart/2005/8/layout/chevron2"/>
    <dgm:cxn modelId="{BC279F58-A27A-42D4-8EB9-36BD5A4885F9}" type="presParOf" srcId="{15B3411F-81A2-49D7-A1E3-09FA5A838244}" destId="{C5AF6DD9-ED5D-4B8B-B0D1-FDD5D02ADA6C}" srcOrd="1" destOrd="0" presId="urn:microsoft.com/office/officeart/2005/8/layout/chevron2"/>
    <dgm:cxn modelId="{89AD9003-2B81-400C-84C3-170D3B45AEC5}" type="presParOf" srcId="{5F224568-BD91-417D-B18F-BEE553401E6D}" destId="{36181F49-54F5-49CC-B865-A7FE9386E738}" srcOrd="1" destOrd="0" presId="urn:microsoft.com/office/officeart/2005/8/layout/chevron2"/>
    <dgm:cxn modelId="{5A20D6ED-AAC9-4ED9-A115-CDD0CB5E9539}" type="presParOf" srcId="{5F224568-BD91-417D-B18F-BEE553401E6D}" destId="{81A64A75-2C66-4170-9881-74C63CE0E1A4}" srcOrd="2" destOrd="0" presId="urn:microsoft.com/office/officeart/2005/8/layout/chevron2"/>
    <dgm:cxn modelId="{753E9BC6-53D4-453A-A828-6D24478F704C}" type="presParOf" srcId="{81A64A75-2C66-4170-9881-74C63CE0E1A4}" destId="{4EC9EA8A-3117-47BD-A3FC-19020364628E}" srcOrd="0" destOrd="0" presId="urn:microsoft.com/office/officeart/2005/8/layout/chevron2"/>
    <dgm:cxn modelId="{1A0FABD5-485D-4F90-A664-36F2EA6E3276}" type="presParOf" srcId="{81A64A75-2C66-4170-9881-74C63CE0E1A4}" destId="{4C9B84DD-A72D-430F-831E-2EEE18CF7871}" srcOrd="1" destOrd="0" presId="urn:microsoft.com/office/officeart/2005/8/layout/chevron2"/>
    <dgm:cxn modelId="{E0494937-7E09-43DA-A209-76CC7A782650}" type="presParOf" srcId="{5F224568-BD91-417D-B18F-BEE553401E6D}" destId="{94AC1C67-7609-4FB4-BD40-2933A45082A4}" srcOrd="3" destOrd="0" presId="urn:microsoft.com/office/officeart/2005/8/layout/chevron2"/>
    <dgm:cxn modelId="{65D8722D-1593-4B46-A016-26B9116F041F}" type="presParOf" srcId="{5F224568-BD91-417D-B18F-BEE553401E6D}" destId="{E36AB89C-B7B8-4454-8E5E-9B5A4FDAECAB}" srcOrd="4" destOrd="0" presId="urn:microsoft.com/office/officeart/2005/8/layout/chevron2"/>
    <dgm:cxn modelId="{165A6406-F884-41C5-AF8E-B68A4D903EDF}" type="presParOf" srcId="{E36AB89C-B7B8-4454-8E5E-9B5A4FDAECAB}" destId="{1CA2DB22-D768-4751-AF46-A391A9991E33}" srcOrd="0" destOrd="0" presId="urn:microsoft.com/office/officeart/2005/8/layout/chevron2"/>
    <dgm:cxn modelId="{8101DE7B-761A-48CB-BDD2-CD058A8338CF}" type="presParOf" srcId="{E36AB89C-B7B8-4454-8E5E-9B5A4FDAECAB}" destId="{B70668CF-6E87-4A0D-A546-59035CE3F35A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2E9B39-6DD6-4323-90A0-F7B515B45A4F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C007B0-7776-4CEC-BE08-52063C6D83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2E9B39-6DD6-4323-90A0-F7B515B45A4F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C007B0-7776-4CEC-BE08-52063C6D8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2E9B39-6DD6-4323-90A0-F7B515B45A4F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C007B0-7776-4CEC-BE08-52063C6D8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2E9B39-6DD6-4323-90A0-F7B515B45A4F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C007B0-7776-4CEC-BE08-52063C6D8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2E9B39-6DD6-4323-90A0-F7B515B45A4F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C007B0-7776-4CEC-BE08-52063C6D83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2E9B39-6DD6-4323-90A0-F7B515B45A4F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C007B0-7776-4CEC-BE08-52063C6D8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2E9B39-6DD6-4323-90A0-F7B515B45A4F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C007B0-7776-4CEC-BE08-52063C6D8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2E9B39-6DD6-4323-90A0-F7B515B45A4F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C007B0-7776-4CEC-BE08-52063C6D8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2E9B39-6DD6-4323-90A0-F7B515B45A4F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C007B0-7776-4CEC-BE08-52063C6D83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2E9B39-6DD6-4323-90A0-F7B515B45A4F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C007B0-7776-4CEC-BE08-52063C6D8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2E9B39-6DD6-4323-90A0-F7B515B45A4F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C007B0-7776-4CEC-BE08-52063C6D83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92E9B39-6DD6-4323-90A0-F7B515B45A4F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DC007B0-7776-4CEC-BE08-52063C6D83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321197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самостоятельного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монологического высказывания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процессе ручного труда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500570"/>
            <a:ext cx="7406640" cy="1752600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Жданова О.А. </a:t>
            </a:r>
          </a:p>
          <a:p>
            <a:pPr algn="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/с №101 г. Таганрог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3" y="657174"/>
            <a:ext cx="3327243" cy="591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625423"/>
            <a:ext cx="3357586" cy="596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2153"/>
          <a:stretch>
            <a:fillRect/>
          </a:stretch>
        </p:blipFill>
        <p:spPr bwMode="auto">
          <a:xfrm>
            <a:off x="1071538" y="214290"/>
            <a:ext cx="4786346" cy="345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D:\ФОТО\День матери\IMG_20171122_1059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857364"/>
            <a:ext cx="2700338" cy="48006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786190"/>
            <a:ext cx="5076830" cy="285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357298"/>
            <a:ext cx="270033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678" r="23878"/>
          <a:stretch>
            <a:fillRect/>
          </a:stretch>
        </p:blipFill>
        <p:spPr bwMode="auto">
          <a:xfrm>
            <a:off x="5407878" y="3916447"/>
            <a:ext cx="3736122" cy="294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 l="63739" t="33291" r="5779" b="7437"/>
          <a:stretch>
            <a:fillRect/>
          </a:stretch>
        </p:blipFill>
        <p:spPr bwMode="auto">
          <a:xfrm>
            <a:off x="5357818" y="1285860"/>
            <a:ext cx="228601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2976" y="285728"/>
          <a:ext cx="7791474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2976" y="214290"/>
          <a:ext cx="7791474" cy="6034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28688" y="357188"/>
          <a:ext cx="8005762" cy="5891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14438" y="571500"/>
          <a:ext cx="7720012" cy="567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«Волшебный сундучок»</a:t>
            </a:r>
            <a:endParaRPr lang="ru-RU" dirty="0"/>
          </a:p>
        </p:txBody>
      </p:sp>
      <p:pic>
        <p:nvPicPr>
          <p:cNvPr id="4" name="Содержимое 3" descr="ÐÐ°ÑÑÐ¸Ð½ÐºÐ¸ Ð¿Ð¾ Ð·Ð°Ð¿ÑÐ¾ÑÑ Ð²Ð¾Ð»ÑÐµÐ±Ð½ÑÐ¹ ÑÑÐ½Ð´ÑÑÐ¾Ðº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14488"/>
            <a:ext cx="642942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/>
          <a:lstStyle/>
          <a:p>
            <a:pPr algn="ctr"/>
            <a:r>
              <a:rPr lang="ru-RU" dirty="0" smtClean="0"/>
              <a:t>Подарок маме</a:t>
            </a:r>
            <a:endParaRPr lang="ru-RU" dirty="0"/>
          </a:p>
        </p:txBody>
      </p:sp>
      <p:pic>
        <p:nvPicPr>
          <p:cNvPr id="4" name="Picture 2" descr="D:\ФОТО\8 марта фиалка\IMG_20180226_1437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0417" b="37499"/>
          <a:stretch>
            <a:fillRect/>
          </a:stretch>
        </p:blipFill>
        <p:spPr bwMode="auto">
          <a:xfrm>
            <a:off x="1785918" y="1214422"/>
            <a:ext cx="2700338" cy="2500330"/>
          </a:xfrm>
          <a:prstGeom prst="rect">
            <a:avLst/>
          </a:prstGeom>
          <a:noFill/>
        </p:spPr>
      </p:pic>
      <p:pic>
        <p:nvPicPr>
          <p:cNvPr id="5" name="Picture 2" descr="D:\ФОТО\8 марта фиалка\IMG_20180227_114923.jpg"/>
          <p:cNvPicPr>
            <a:picLocks noChangeAspect="1" noChangeArrowheads="1"/>
          </p:cNvPicPr>
          <p:nvPr/>
        </p:nvPicPr>
        <p:blipFill>
          <a:blip r:embed="rId3" cstate="print"/>
          <a:srcRect t="8928" b="33035"/>
          <a:stretch>
            <a:fillRect/>
          </a:stretch>
        </p:blipFill>
        <p:spPr bwMode="auto">
          <a:xfrm>
            <a:off x="6215074" y="1071546"/>
            <a:ext cx="2700338" cy="2786082"/>
          </a:xfrm>
          <a:prstGeom prst="rect">
            <a:avLst/>
          </a:prstGeom>
          <a:noFill/>
        </p:spPr>
      </p:pic>
      <p:pic>
        <p:nvPicPr>
          <p:cNvPr id="6" name="Picture 2" descr="D:\ФОТО\8 марта фиалка\IMG_20180227_115050.jpg"/>
          <p:cNvPicPr>
            <a:picLocks noChangeAspect="1" noChangeArrowheads="1"/>
          </p:cNvPicPr>
          <p:nvPr/>
        </p:nvPicPr>
        <p:blipFill>
          <a:blip r:embed="rId4" cstate="print"/>
          <a:srcRect t="5953" r="4761" b="36012"/>
          <a:stretch>
            <a:fillRect/>
          </a:stretch>
        </p:blipFill>
        <p:spPr bwMode="auto">
          <a:xfrm>
            <a:off x="4572000" y="3929066"/>
            <a:ext cx="2571768" cy="2786058"/>
          </a:xfrm>
          <a:prstGeom prst="rect">
            <a:avLst/>
          </a:prstGeom>
          <a:noFill/>
        </p:spPr>
      </p:pic>
      <p:pic>
        <p:nvPicPr>
          <p:cNvPr id="7" name="Picture 2" descr="D:\ФОТО\8 марта фиалка\IMG_20180227_115209.jpg"/>
          <p:cNvPicPr>
            <a:picLocks noChangeAspect="1" noChangeArrowheads="1"/>
          </p:cNvPicPr>
          <p:nvPr/>
        </p:nvPicPr>
        <p:blipFill>
          <a:blip r:embed="rId5" cstate="print"/>
          <a:srcRect t="5556" b="36409"/>
          <a:stretch>
            <a:fillRect/>
          </a:stretch>
        </p:blipFill>
        <p:spPr bwMode="auto">
          <a:xfrm>
            <a:off x="1357290" y="3857628"/>
            <a:ext cx="2700338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Технологическая карта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отобрать заготовки для задуманного цветка с учетом формы и цвета;</a:t>
            </a:r>
          </a:p>
          <a:p>
            <a:pPr lvl="0"/>
            <a:r>
              <a:rPr lang="ru-RU" dirty="0" smtClean="0"/>
              <a:t>вырезать лепестки из заготовок;</a:t>
            </a:r>
          </a:p>
          <a:p>
            <a:pPr lvl="0"/>
            <a:r>
              <a:rPr lang="ru-RU" dirty="0" smtClean="0"/>
              <a:t>наклеить лепестки на основу брошки;</a:t>
            </a:r>
          </a:p>
          <a:p>
            <a:pPr lvl="0"/>
            <a:r>
              <a:rPr lang="ru-RU" dirty="0" smtClean="0"/>
              <a:t>приклеить серединку цветка;</a:t>
            </a:r>
          </a:p>
          <a:p>
            <a:pPr lvl="0"/>
            <a:r>
              <a:rPr lang="ru-RU" dirty="0" smtClean="0"/>
              <a:t>украсить цветок блестками или бусинами;</a:t>
            </a:r>
          </a:p>
          <a:p>
            <a:pPr lvl="0"/>
            <a:r>
              <a:rPr lang="ru-RU" dirty="0" smtClean="0"/>
              <a:t>приклеить булавку.</a:t>
            </a:r>
          </a:p>
        </p:txBody>
      </p:sp>
      <p:pic>
        <p:nvPicPr>
          <p:cNvPr id="5" name="Picture 2" descr="D:\ФОТО\Группа\IMG_20180111_1011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3248" y="1524000"/>
            <a:ext cx="2993594" cy="4664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ФОТО\Жужжащий отряд\IMG_20170525_122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5206994" cy="2928934"/>
          </a:xfrm>
          <a:prstGeom prst="rect">
            <a:avLst/>
          </a:prstGeom>
          <a:noFill/>
        </p:spPr>
      </p:pic>
      <p:pic>
        <p:nvPicPr>
          <p:cNvPr id="4" name="Picture 2" descr="D:\ФОТО\Жужжащий отряд\IMG_20170525_122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900656"/>
            <a:ext cx="6362714" cy="3579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124</TotalTime>
  <Words>144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Развитие самостоятельного монологического высказывания в процессе ручного труда</vt:lpstr>
      <vt:lpstr>Слайд 2</vt:lpstr>
      <vt:lpstr>Слайд 3</vt:lpstr>
      <vt:lpstr>Слайд 4</vt:lpstr>
      <vt:lpstr>Слайд 5</vt:lpstr>
      <vt:lpstr>«Волшебный сундучок»</vt:lpstr>
      <vt:lpstr>Подарок маме</vt:lpstr>
      <vt:lpstr>Технологическая карта</vt:lpstr>
      <vt:lpstr>Слайд 9</vt:lpstr>
      <vt:lpstr>Слайд 10</vt:lpstr>
      <vt:lpstr>Слайд 11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планирующей речи в рамках работы кружка  «Волшебный сундучок»</dc:title>
  <dc:creator>ОЛЯ</dc:creator>
  <cp:lastModifiedBy>Olga</cp:lastModifiedBy>
  <cp:revision>13</cp:revision>
  <dcterms:created xsi:type="dcterms:W3CDTF">2018-03-28T19:32:24Z</dcterms:created>
  <dcterms:modified xsi:type="dcterms:W3CDTF">2019-03-22T08:34:10Z</dcterms:modified>
</cp:coreProperties>
</file>