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7" r:id="rId2"/>
    <p:sldMasterId id="2147483702" r:id="rId3"/>
  </p:sldMasterIdLst>
  <p:notesMasterIdLst>
    <p:notesMasterId r:id="rId10"/>
  </p:notesMasterIdLst>
  <p:sldIdLst>
    <p:sldId id="326" r:id="rId4"/>
    <p:sldId id="333" r:id="rId5"/>
    <p:sldId id="319" r:id="rId6"/>
    <p:sldId id="334" r:id="rId7"/>
    <p:sldId id="327" r:id="rId8"/>
    <p:sldId id="307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E3FC6907-A77E-4563-AA91-FFCEB57CDE13}">
          <p14:sldIdLst>
            <p14:sldId id="326"/>
            <p14:sldId id="333"/>
            <p14:sldId id="319"/>
            <p14:sldId id="334"/>
            <p14:sldId id="327"/>
            <p14:sldId id="307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Марина Кондакова" initials="МК" lastIdx="13" clrIdx="0">
    <p:extLst>
      <p:ext uri="{19B8F6BF-5375-455C-9EA6-DF929625EA0E}">
        <p15:presenceInfo xmlns="" xmlns:p15="http://schemas.microsoft.com/office/powerpoint/2012/main" userId="92b87a169f0d073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F4A3F"/>
    <a:srgbClr val="B645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67" autoAdjust="0"/>
    <p:restoredTop sz="99157" autoAdjust="0"/>
  </p:normalViewPr>
  <p:slideViewPr>
    <p:cSldViewPr snapToGrid="0">
      <p:cViewPr varScale="1">
        <p:scale>
          <a:sx n="91" d="100"/>
          <a:sy n="91" d="100"/>
        </p:scale>
        <p:origin x="-1398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commentAuthors" Target="commentAuthors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796AFA-F0F9-4E27-BE42-CA3FDF86D024}" type="datetimeFigureOut">
              <a:rPr lang="ru-RU" smtClean="0"/>
              <a:t>21.03.2019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FC8B63-02CF-4F5A-9197-EA9336C02B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5365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dmin\Downloads\Sl_01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144"/>
            <a:ext cx="9144000" cy="6874290"/>
          </a:xfrm>
          <a:prstGeom prst="rect">
            <a:avLst/>
          </a:prstGeom>
          <a:noFill/>
          <a:ln>
            <a:solidFill>
              <a:schemeClr val="tx1">
                <a:lumMod val="90000"/>
                <a:lumOff val="1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" name="Заголовок 69"/>
          <p:cNvSpPr>
            <a:spLocks noGrp="1"/>
          </p:cNvSpPr>
          <p:nvPr>
            <p:ph type="title" hasCustomPrompt="1"/>
          </p:nvPr>
        </p:nvSpPr>
        <p:spPr>
          <a:xfrm>
            <a:off x="179512" y="2640664"/>
            <a:ext cx="8712968" cy="1499616"/>
          </a:xfrm>
        </p:spPr>
        <p:txBody>
          <a:bodyPr/>
          <a:lstStyle>
            <a:lvl1pPr algn="ctr">
              <a:lnSpc>
                <a:spcPct val="100000"/>
              </a:lnSpc>
              <a:defRPr lang="ru-RU" sz="3200" b="1" kern="1200" cap="none" spc="0">
                <a:ln w="18415" cmpd="sng">
                  <a:solidFill>
                    <a:schemeClr val="tx1">
                      <a:lumMod val="90000"/>
                      <a:lumOff val="1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250825" y="6165850"/>
            <a:ext cx="8642350" cy="576263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8557745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 bwMode="auto">
          <a:xfrm>
            <a:off x="0" y="460375"/>
            <a:ext cx="9144000" cy="736377"/>
          </a:xfrm>
          <a:prstGeom prst="rect">
            <a:avLst/>
          </a:prstGeom>
          <a:solidFill>
            <a:srgbClr val="85DBE9"/>
          </a:solidFill>
          <a:ln>
            <a:noFill/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ct val="110000"/>
              </a:lnSpc>
              <a:spcBef>
                <a:spcPct val="50000"/>
              </a:spcBef>
              <a:defRPr/>
            </a:pPr>
            <a:endParaRPr lang="ru-RU" dirty="0">
              <a:solidFill>
                <a:srgbClr val="008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476672"/>
            <a:ext cx="8052376" cy="72008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F6D53-7245-4635-9BED-C04DCACB2E34}" type="datetimeFigureOut">
              <a:rPr lang="ru-RU" smtClean="0"/>
              <a:t>21.03.2019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F0E17-F9BE-4C34-81F2-15B280B08CE2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7" name="Рисунок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23813"/>
            <a:ext cx="1728787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0451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F6D53-7245-4635-9BED-C04DCACB2E34}" type="datetimeFigureOut">
              <a:rPr lang="ru-RU" smtClean="0"/>
              <a:t>21.03.2019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F0E17-F9BE-4C34-81F2-15B280B08CE2}" type="slidenum">
              <a:rPr lang="ru-RU" smtClean="0"/>
              <a:t>‹#›</a:t>
            </a:fld>
            <a:endParaRPr lang="ru-RU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195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F6D53-7245-4635-9BED-C04DCACB2E34}" type="datetimeFigureOut">
              <a:rPr lang="ru-RU" smtClean="0"/>
              <a:t>21.03.2019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F0E17-F9BE-4C34-81F2-15B280B08CE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14566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 bwMode="auto">
          <a:xfrm>
            <a:off x="0" y="460375"/>
            <a:ext cx="9144000" cy="736377"/>
          </a:xfrm>
          <a:prstGeom prst="rect">
            <a:avLst/>
          </a:prstGeom>
          <a:solidFill>
            <a:srgbClr val="85DBE9"/>
          </a:solidFill>
          <a:ln>
            <a:noFill/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ct val="110000"/>
              </a:lnSpc>
              <a:spcBef>
                <a:spcPct val="50000"/>
              </a:spcBef>
              <a:defRPr/>
            </a:pPr>
            <a:endParaRPr lang="ru-RU" dirty="0">
              <a:solidFill>
                <a:srgbClr val="0080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72008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EF0E17-F9BE-4C34-81F2-15B280B08CE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70565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 bwMode="auto">
          <a:xfrm>
            <a:off x="0" y="460375"/>
            <a:ext cx="9144000" cy="736377"/>
          </a:xfrm>
          <a:prstGeom prst="rect">
            <a:avLst/>
          </a:prstGeom>
          <a:solidFill>
            <a:srgbClr val="85DBE9"/>
          </a:solidFill>
          <a:ln>
            <a:noFill/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ct val="110000"/>
              </a:lnSpc>
              <a:spcBef>
                <a:spcPct val="50000"/>
              </a:spcBef>
              <a:defRPr/>
            </a:pPr>
            <a:endParaRPr lang="ru-RU" dirty="0">
              <a:solidFill>
                <a:srgbClr val="0080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6013" y="476672"/>
            <a:ext cx="7570787" cy="72008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0EF6D53-7245-4635-9BED-C04DCACB2E34}" type="datetimeFigureOut">
              <a:rPr lang="ru-RU" smtClean="0"/>
              <a:t>21.03.2019</a:t>
            </a:fld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EF0E17-F9BE-4C34-81F2-15B280B08CE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111592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dmin\Downloads\Sl_01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144"/>
            <a:ext cx="9144000" cy="6874290"/>
          </a:xfrm>
          <a:prstGeom prst="rect">
            <a:avLst/>
          </a:prstGeom>
          <a:noFill/>
          <a:ln>
            <a:solidFill>
              <a:schemeClr val="tx1">
                <a:lumMod val="90000"/>
                <a:lumOff val="1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" name="Заголовок 69"/>
          <p:cNvSpPr>
            <a:spLocks noGrp="1"/>
          </p:cNvSpPr>
          <p:nvPr>
            <p:ph type="title" hasCustomPrompt="1"/>
          </p:nvPr>
        </p:nvSpPr>
        <p:spPr>
          <a:xfrm>
            <a:off x="179512" y="2640664"/>
            <a:ext cx="8712968" cy="1499616"/>
          </a:xfrm>
        </p:spPr>
        <p:txBody>
          <a:bodyPr/>
          <a:lstStyle>
            <a:lvl1pPr algn="ctr">
              <a:lnSpc>
                <a:spcPct val="100000"/>
              </a:lnSpc>
              <a:defRPr lang="ru-RU" sz="3200" b="1" kern="1200" cap="none" spc="0">
                <a:ln w="18415" cmpd="sng">
                  <a:solidFill>
                    <a:schemeClr val="tx1">
                      <a:lumMod val="90000"/>
                      <a:lumOff val="1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250825" y="6165850"/>
            <a:ext cx="8642350" cy="576263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931476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 bwMode="auto">
          <a:xfrm>
            <a:off x="0" y="460375"/>
            <a:ext cx="9144000" cy="736377"/>
          </a:xfrm>
          <a:prstGeom prst="rect">
            <a:avLst/>
          </a:prstGeom>
          <a:solidFill>
            <a:srgbClr val="85DBE9"/>
          </a:solidFill>
          <a:ln>
            <a:noFill/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ct val="110000"/>
              </a:lnSpc>
              <a:spcBef>
                <a:spcPct val="50000"/>
              </a:spcBef>
              <a:defRPr/>
            </a:pPr>
            <a:endParaRPr lang="ru-RU" dirty="0">
              <a:solidFill>
                <a:srgbClr val="008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0418" y="476672"/>
            <a:ext cx="8311793" cy="720080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0418" y="1258664"/>
            <a:ext cx="8311792" cy="524487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pic>
        <p:nvPicPr>
          <p:cNvPr id="4" name="Рисунок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23813"/>
            <a:ext cx="1728787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3963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06174"/>
            <a:ext cx="9144000" cy="422267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1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Группа 10"/>
          <p:cNvGrpSpPr/>
          <p:nvPr/>
        </p:nvGrpSpPr>
        <p:grpSpPr>
          <a:xfrm>
            <a:off x="361950" y="0"/>
            <a:ext cx="8782050" cy="469900"/>
            <a:chOff x="361950" y="0"/>
            <a:chExt cx="8782050" cy="469900"/>
          </a:xfrm>
        </p:grpSpPr>
        <p:sp>
          <p:nvSpPr>
            <p:cNvPr id="12" name="Прямоугольник 11"/>
            <p:cNvSpPr/>
            <p:nvPr userDrawn="1"/>
          </p:nvSpPr>
          <p:spPr>
            <a:xfrm>
              <a:off x="8658225" y="0"/>
              <a:ext cx="485775" cy="469900"/>
            </a:xfrm>
            <a:prstGeom prst="rect">
              <a:avLst/>
            </a:prstGeom>
            <a:solidFill>
              <a:srgbClr val="0BB6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13" name="Скругленный прямоугольник 12"/>
            <p:cNvSpPr/>
            <p:nvPr userDrawn="1"/>
          </p:nvSpPr>
          <p:spPr>
            <a:xfrm>
              <a:off x="361950" y="0"/>
              <a:ext cx="8782050" cy="469900"/>
            </a:xfrm>
            <a:prstGeom prst="roundRect">
              <a:avLst>
                <a:gd name="adj" fmla="val 50000"/>
              </a:avLst>
            </a:prstGeom>
            <a:solidFill>
              <a:srgbClr val="0BB6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14" name="Прямоугольник 13"/>
            <p:cNvSpPr/>
            <p:nvPr userDrawn="1"/>
          </p:nvSpPr>
          <p:spPr>
            <a:xfrm>
              <a:off x="361950" y="0"/>
              <a:ext cx="485775" cy="228600"/>
            </a:xfrm>
            <a:prstGeom prst="rect">
              <a:avLst/>
            </a:prstGeom>
            <a:solidFill>
              <a:srgbClr val="0BB6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 dirty="0">
                <a:solidFill>
                  <a:prstClr val="white"/>
                </a:solidFill>
              </a:endParaRPr>
            </a:p>
          </p:txBody>
        </p:sp>
        <p:pic>
          <p:nvPicPr>
            <p:cNvPr id="15" name="Picture 6" descr="T:\Полищук\Фирменный стиль\invert_logo.png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873096" y="102374"/>
              <a:ext cx="1203935" cy="265153"/>
            </a:xfrm>
            <a:prstGeom prst="rect">
              <a:avLst/>
            </a:prstGeom>
            <a:noFill/>
          </p:spPr>
        </p:pic>
        <p:sp>
          <p:nvSpPr>
            <p:cNvPr id="16" name="TextBox 33"/>
            <p:cNvSpPr txBox="1"/>
            <p:nvPr userDrawn="1"/>
          </p:nvSpPr>
          <p:spPr>
            <a:xfrm>
              <a:off x="5964633" y="81062"/>
              <a:ext cx="150675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400" b="1" dirty="0">
                  <a:solidFill>
                    <a:prstClr val="white"/>
                  </a:solidFill>
                </a:rPr>
                <a:t>www.mob-edu.ru</a:t>
              </a:r>
              <a:endParaRPr lang="ru-RU" sz="1400" b="1" dirty="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40648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auto">
          <a:xfrm>
            <a:off x="0" y="460375"/>
            <a:ext cx="9144000" cy="736377"/>
          </a:xfrm>
          <a:prstGeom prst="rect">
            <a:avLst/>
          </a:prstGeom>
          <a:solidFill>
            <a:srgbClr val="85DBE9"/>
          </a:solidFill>
          <a:ln>
            <a:noFill/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ct val="110000"/>
              </a:lnSpc>
              <a:spcBef>
                <a:spcPct val="50000"/>
              </a:spcBef>
              <a:defRPr/>
            </a:pPr>
            <a:endParaRPr lang="ru-RU" dirty="0">
              <a:solidFill>
                <a:srgbClr val="008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476672"/>
            <a:ext cx="8268400" cy="72008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528" y="1358096"/>
            <a:ext cx="4010728" cy="495126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1358096"/>
            <a:ext cx="4366260" cy="495126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F6D53-7245-4635-9BED-C04DCACB2E34}" type="datetimeFigureOut">
              <a:rPr lang="ru-RU" smtClean="0">
                <a:solidFill>
                  <a:srgbClr val="0A2A30">
                    <a:lumMod val="90000"/>
                    <a:lumOff val="10000"/>
                  </a:srgbClr>
                </a:solidFill>
              </a:rPr>
              <a:pPr/>
              <a:t>21.03.2019</a:t>
            </a:fld>
            <a:endParaRPr lang="ru-RU" dirty="0">
              <a:solidFill>
                <a:srgbClr val="0A2A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A2A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F0E17-F9BE-4C34-81F2-15B280B08CE2}" type="slidenum">
              <a:rPr lang="ru-RU" smtClean="0">
                <a:solidFill>
                  <a:srgbClr val="0A2A30">
                    <a:lumMod val="90000"/>
                    <a:lumOff val="1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A2A30">
                  <a:lumMod val="90000"/>
                  <a:lumOff val="10000"/>
                </a:srgbClr>
              </a:solidFill>
            </a:endParaRPr>
          </a:p>
        </p:txBody>
      </p:sp>
      <p:pic>
        <p:nvPicPr>
          <p:cNvPr id="8" name="Рисунок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23813"/>
            <a:ext cx="1728787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1191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 bwMode="auto">
          <a:xfrm>
            <a:off x="0" y="460375"/>
            <a:ext cx="9144000" cy="736377"/>
          </a:xfrm>
          <a:prstGeom prst="rect">
            <a:avLst/>
          </a:prstGeom>
          <a:solidFill>
            <a:srgbClr val="85DBE9"/>
          </a:solidFill>
          <a:ln>
            <a:noFill/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ct val="110000"/>
              </a:lnSpc>
              <a:spcBef>
                <a:spcPct val="50000"/>
              </a:spcBef>
              <a:defRPr/>
            </a:pPr>
            <a:endParaRPr lang="ru-RU" dirty="0">
              <a:solidFill>
                <a:srgbClr val="008000"/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476672"/>
            <a:ext cx="7290054" cy="720080"/>
          </a:xfrm>
        </p:spPr>
        <p:txBody>
          <a:bodyPr>
            <a:normAutofit/>
          </a:bodyPr>
          <a:lstStyle>
            <a:lvl1pPr>
              <a:defRPr sz="28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1520" y="1358096"/>
            <a:ext cx="4082736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1520" y="2342400"/>
            <a:ext cx="4082736" cy="39669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1362028"/>
            <a:ext cx="43662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marL="0" lvl="0" indent="0" algn="l" defTabSz="914377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342400"/>
            <a:ext cx="4366260" cy="39669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F6D53-7245-4635-9BED-C04DCACB2E34}" type="datetimeFigureOut">
              <a:rPr lang="ru-RU" smtClean="0">
                <a:solidFill>
                  <a:srgbClr val="0A2A30">
                    <a:lumMod val="90000"/>
                    <a:lumOff val="10000"/>
                  </a:srgbClr>
                </a:solidFill>
              </a:rPr>
              <a:pPr/>
              <a:t>21.03.2019</a:t>
            </a:fld>
            <a:endParaRPr lang="ru-RU" dirty="0">
              <a:solidFill>
                <a:srgbClr val="0A2A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A2A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F0E17-F9BE-4C34-81F2-15B280B08CE2}" type="slidenum">
              <a:rPr lang="ru-RU" smtClean="0">
                <a:solidFill>
                  <a:srgbClr val="0A2A30">
                    <a:lumMod val="90000"/>
                    <a:lumOff val="1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A2A30">
                  <a:lumMod val="90000"/>
                  <a:lumOff val="10000"/>
                </a:srgbClr>
              </a:solidFill>
            </a:endParaRPr>
          </a:p>
        </p:txBody>
      </p:sp>
      <p:pic>
        <p:nvPicPr>
          <p:cNvPr id="11" name="Рисунок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23813"/>
            <a:ext cx="1728787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5078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 bwMode="auto">
          <a:xfrm>
            <a:off x="0" y="460375"/>
            <a:ext cx="9144000" cy="736377"/>
          </a:xfrm>
          <a:prstGeom prst="rect">
            <a:avLst/>
          </a:prstGeom>
          <a:solidFill>
            <a:srgbClr val="85DBE9"/>
          </a:solidFill>
          <a:ln>
            <a:noFill/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ct val="110000"/>
              </a:lnSpc>
              <a:spcBef>
                <a:spcPct val="50000"/>
              </a:spcBef>
              <a:defRPr/>
            </a:pPr>
            <a:endParaRPr lang="ru-RU" dirty="0">
              <a:solidFill>
                <a:srgbClr val="008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0418" y="476672"/>
            <a:ext cx="8311793" cy="720080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0418" y="1258664"/>
            <a:ext cx="8311792" cy="524487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pic>
        <p:nvPicPr>
          <p:cNvPr id="4" name="Рисунок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23813"/>
            <a:ext cx="1728787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0641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auto">
          <a:xfrm>
            <a:off x="0" y="460375"/>
            <a:ext cx="9144000" cy="736377"/>
          </a:xfrm>
          <a:prstGeom prst="rect">
            <a:avLst/>
          </a:prstGeom>
          <a:solidFill>
            <a:srgbClr val="85DBE9"/>
          </a:solidFill>
          <a:ln>
            <a:noFill/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ct val="110000"/>
              </a:lnSpc>
              <a:spcBef>
                <a:spcPct val="50000"/>
              </a:spcBef>
              <a:defRPr/>
            </a:pPr>
            <a:endParaRPr lang="ru-RU" dirty="0">
              <a:solidFill>
                <a:srgbClr val="008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476672"/>
            <a:ext cx="7290054" cy="72008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F6D53-7245-4635-9BED-C04DCACB2E34}" type="datetimeFigureOut">
              <a:rPr lang="ru-RU" smtClean="0">
                <a:solidFill>
                  <a:srgbClr val="0A2A30">
                    <a:lumMod val="90000"/>
                    <a:lumOff val="10000"/>
                  </a:srgbClr>
                </a:solidFill>
              </a:rPr>
              <a:pPr/>
              <a:t>21.03.2019</a:t>
            </a:fld>
            <a:endParaRPr lang="ru-RU" dirty="0">
              <a:solidFill>
                <a:srgbClr val="0A2A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A2A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F0E17-F9BE-4C34-81F2-15B280B08CE2}" type="slidenum">
              <a:rPr lang="ru-RU" smtClean="0">
                <a:solidFill>
                  <a:srgbClr val="0A2A30">
                    <a:lumMod val="90000"/>
                    <a:lumOff val="1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A2A30">
                  <a:lumMod val="90000"/>
                  <a:lumOff val="10000"/>
                </a:srgbClr>
              </a:solidFill>
            </a:endParaRPr>
          </a:p>
        </p:txBody>
      </p:sp>
      <p:pic>
        <p:nvPicPr>
          <p:cNvPr id="6" name="Рисунок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23813"/>
            <a:ext cx="1728787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7524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 bwMode="auto">
          <a:xfrm>
            <a:off x="0" y="460375"/>
            <a:ext cx="9144000" cy="736377"/>
          </a:xfrm>
          <a:prstGeom prst="rect">
            <a:avLst/>
          </a:prstGeom>
          <a:solidFill>
            <a:srgbClr val="85DBE9"/>
          </a:solidFill>
          <a:ln>
            <a:noFill/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ct val="110000"/>
              </a:lnSpc>
              <a:spcBef>
                <a:spcPct val="50000"/>
              </a:spcBef>
              <a:defRPr/>
            </a:pPr>
            <a:endParaRPr lang="ru-RU" dirty="0">
              <a:solidFill>
                <a:srgbClr val="008000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F6D53-7245-4635-9BED-C04DCACB2E34}" type="datetimeFigureOut">
              <a:rPr lang="ru-RU" smtClean="0">
                <a:solidFill>
                  <a:srgbClr val="0A2A30">
                    <a:lumMod val="90000"/>
                    <a:lumOff val="10000"/>
                  </a:srgbClr>
                </a:solidFill>
              </a:rPr>
              <a:pPr/>
              <a:t>21.03.2019</a:t>
            </a:fld>
            <a:endParaRPr lang="ru-RU" dirty="0">
              <a:solidFill>
                <a:srgbClr val="0A2A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A2A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F0E17-F9BE-4C34-81F2-15B280B08CE2}" type="slidenum">
              <a:rPr lang="ru-RU" smtClean="0">
                <a:solidFill>
                  <a:srgbClr val="0A2A30">
                    <a:lumMod val="90000"/>
                    <a:lumOff val="1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A2A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0" y="-19050"/>
            <a:ext cx="9144000" cy="459718"/>
          </a:xfrm>
          <a:prstGeom prst="rect">
            <a:avLst/>
          </a:prstGeom>
          <a:gradFill flip="none" rotWithShape="1">
            <a:gsLst>
              <a:gs pos="75000">
                <a:srgbClr val="83DAE8"/>
              </a:gs>
              <a:gs pos="0">
                <a:srgbClr val="0BB6D2"/>
              </a:gs>
              <a:gs pos="100000">
                <a:schemeClr val="lt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tIns="36000" bIns="36000" anchor="ctr"/>
          <a:lstStyle/>
          <a:p>
            <a:pPr>
              <a:lnSpc>
                <a:spcPct val="110000"/>
              </a:lnSpc>
              <a:spcBef>
                <a:spcPct val="50000"/>
              </a:spcBef>
              <a:defRPr/>
            </a:pPr>
            <a:endParaRPr lang="ru-RU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438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 bwMode="auto">
          <a:xfrm>
            <a:off x="0" y="441325"/>
            <a:ext cx="2781300" cy="6416675"/>
          </a:xfrm>
          <a:prstGeom prst="rect">
            <a:avLst/>
          </a:prstGeom>
          <a:solidFill>
            <a:srgbClr val="85DBE9"/>
          </a:solidFill>
          <a:ln>
            <a:noFill/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ct val="110000"/>
              </a:lnSpc>
              <a:spcBef>
                <a:spcPct val="50000"/>
              </a:spcBef>
              <a:defRPr/>
            </a:pPr>
            <a:endParaRPr lang="ru-RU" dirty="0">
              <a:solidFill>
                <a:srgbClr val="008000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-36512" y="471509"/>
            <a:ext cx="2817812" cy="1737360"/>
          </a:xfrm>
        </p:spPr>
        <p:txBody>
          <a:bodyPr>
            <a:noAutofit/>
          </a:bodyPr>
          <a:lstStyle>
            <a:lvl1pPr algn="r">
              <a:lnSpc>
                <a:spcPct val="80000"/>
              </a:lnSpc>
              <a:defRPr sz="2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816" y="620688"/>
            <a:ext cx="6120680" cy="597666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pic>
        <p:nvPicPr>
          <p:cNvPr id="9" name="Рисунок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23813"/>
            <a:ext cx="1728787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5504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 bwMode="auto">
          <a:xfrm>
            <a:off x="0" y="441325"/>
            <a:ext cx="2781300" cy="6416675"/>
          </a:xfrm>
          <a:prstGeom prst="rect">
            <a:avLst/>
          </a:prstGeom>
          <a:solidFill>
            <a:srgbClr val="85DBE9"/>
          </a:solidFill>
          <a:ln>
            <a:noFill/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ct val="110000"/>
              </a:lnSpc>
              <a:spcBef>
                <a:spcPct val="50000"/>
              </a:spcBef>
              <a:defRPr/>
            </a:pPr>
            <a:endParaRPr lang="ru-RU" dirty="0">
              <a:solidFill>
                <a:srgbClr val="008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38" y="548680"/>
            <a:ext cx="2628354" cy="1463040"/>
          </a:xfrm>
        </p:spPr>
        <p:txBody>
          <a:bodyPr anchor="ctr">
            <a:noAutofit/>
          </a:bodyPr>
          <a:lstStyle>
            <a:lvl1pPr algn="r">
              <a:defRPr sz="2400" spc="2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43808" y="534255"/>
            <a:ext cx="6048672" cy="4037743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43808" y="4797152"/>
            <a:ext cx="5904656" cy="1655674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8892480" y="4869160"/>
            <a:ext cx="0" cy="1584176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 17"/>
          <p:cNvSpPr/>
          <p:nvPr/>
        </p:nvSpPr>
        <p:spPr bwMode="auto">
          <a:xfrm>
            <a:off x="0" y="-19050"/>
            <a:ext cx="9144000" cy="459718"/>
          </a:xfrm>
          <a:prstGeom prst="rect">
            <a:avLst/>
          </a:prstGeom>
          <a:gradFill flip="none" rotWithShape="1">
            <a:gsLst>
              <a:gs pos="75000">
                <a:srgbClr val="83DAE8"/>
              </a:gs>
              <a:gs pos="0">
                <a:srgbClr val="0BB6D2"/>
              </a:gs>
              <a:gs pos="100000">
                <a:schemeClr val="lt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tIns="36000" bIns="36000" anchor="ctr"/>
          <a:lstStyle/>
          <a:p>
            <a:pPr>
              <a:lnSpc>
                <a:spcPct val="110000"/>
              </a:lnSpc>
              <a:spcBef>
                <a:spcPct val="50000"/>
              </a:spcBef>
              <a:defRPr/>
            </a:pPr>
            <a:endParaRPr lang="ru-RU" dirty="0">
              <a:solidFill>
                <a:srgbClr val="008000"/>
              </a:solidFill>
            </a:endParaRPr>
          </a:p>
        </p:txBody>
      </p:sp>
      <p:pic>
        <p:nvPicPr>
          <p:cNvPr id="19" name="Рисунок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23813"/>
            <a:ext cx="1728787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164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 bwMode="auto">
          <a:xfrm>
            <a:off x="0" y="460375"/>
            <a:ext cx="9144000" cy="736377"/>
          </a:xfrm>
          <a:prstGeom prst="rect">
            <a:avLst/>
          </a:prstGeom>
          <a:solidFill>
            <a:srgbClr val="85DBE9"/>
          </a:solidFill>
          <a:ln>
            <a:noFill/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ct val="110000"/>
              </a:lnSpc>
              <a:spcBef>
                <a:spcPct val="50000"/>
              </a:spcBef>
              <a:defRPr/>
            </a:pPr>
            <a:endParaRPr lang="ru-RU" dirty="0">
              <a:solidFill>
                <a:srgbClr val="008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476672"/>
            <a:ext cx="8052376" cy="72008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F6D53-7245-4635-9BED-C04DCACB2E34}" type="datetimeFigureOut">
              <a:rPr lang="ru-RU" smtClean="0">
                <a:solidFill>
                  <a:srgbClr val="0A2A30">
                    <a:lumMod val="90000"/>
                    <a:lumOff val="10000"/>
                  </a:srgbClr>
                </a:solidFill>
              </a:rPr>
              <a:pPr/>
              <a:t>21.03.2019</a:t>
            </a:fld>
            <a:endParaRPr lang="ru-RU" dirty="0">
              <a:solidFill>
                <a:srgbClr val="0A2A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A2A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F0E17-F9BE-4C34-81F2-15B280B08CE2}" type="slidenum">
              <a:rPr lang="ru-RU" smtClean="0">
                <a:solidFill>
                  <a:srgbClr val="0A2A30">
                    <a:lumMod val="90000"/>
                    <a:lumOff val="1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A2A30">
                  <a:lumMod val="90000"/>
                  <a:lumOff val="10000"/>
                </a:srgbClr>
              </a:solidFill>
            </a:endParaRPr>
          </a:p>
        </p:txBody>
      </p:sp>
      <p:pic>
        <p:nvPicPr>
          <p:cNvPr id="7" name="Рисунок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23813"/>
            <a:ext cx="1728787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0796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F6D53-7245-4635-9BED-C04DCACB2E34}" type="datetimeFigureOut">
              <a:rPr lang="ru-RU" smtClean="0">
                <a:solidFill>
                  <a:srgbClr val="0A2A30">
                    <a:lumMod val="90000"/>
                    <a:lumOff val="10000"/>
                  </a:srgbClr>
                </a:solidFill>
              </a:rPr>
              <a:pPr/>
              <a:t>21.03.2019</a:t>
            </a:fld>
            <a:endParaRPr lang="ru-RU" dirty="0">
              <a:solidFill>
                <a:srgbClr val="0A2A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A2A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F0E17-F9BE-4C34-81F2-15B280B08CE2}" type="slidenum">
              <a:rPr lang="ru-RU" smtClean="0">
                <a:solidFill>
                  <a:srgbClr val="0A2A30">
                    <a:lumMod val="90000"/>
                    <a:lumOff val="1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A2A30">
                  <a:lumMod val="90000"/>
                  <a:lumOff val="10000"/>
                </a:srgbClr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3874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F6D53-7245-4635-9BED-C04DCACB2E34}" type="datetimeFigureOut">
              <a:rPr lang="ru-RU" smtClean="0">
                <a:solidFill>
                  <a:srgbClr val="0A2A30">
                    <a:lumMod val="90000"/>
                    <a:lumOff val="10000"/>
                  </a:srgbClr>
                </a:solidFill>
              </a:rPr>
              <a:pPr/>
              <a:t>21.03.2019</a:t>
            </a:fld>
            <a:endParaRPr lang="ru-RU" dirty="0">
              <a:solidFill>
                <a:srgbClr val="0A2A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A2A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F0E17-F9BE-4C34-81F2-15B280B08CE2}" type="slidenum">
              <a:rPr lang="ru-RU" smtClean="0">
                <a:solidFill>
                  <a:srgbClr val="0A2A30">
                    <a:lumMod val="90000"/>
                    <a:lumOff val="1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A2A30">
                  <a:lumMod val="90000"/>
                  <a:lumOff val="1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6993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 bwMode="auto">
          <a:xfrm>
            <a:off x="0" y="460375"/>
            <a:ext cx="9144000" cy="736377"/>
          </a:xfrm>
          <a:prstGeom prst="rect">
            <a:avLst/>
          </a:prstGeom>
          <a:solidFill>
            <a:srgbClr val="85DBE9"/>
          </a:solidFill>
          <a:ln>
            <a:noFill/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ct val="110000"/>
              </a:lnSpc>
              <a:spcBef>
                <a:spcPct val="50000"/>
              </a:spcBef>
              <a:defRPr/>
            </a:pPr>
            <a:endParaRPr lang="ru-RU" dirty="0">
              <a:solidFill>
                <a:srgbClr val="0080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72008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EF0E17-F9BE-4C34-81F2-15B280B08CE2}" type="slidenum">
              <a:rPr lang="ru-RU" smtClean="0">
                <a:solidFill>
                  <a:srgbClr val="0A2A30">
                    <a:lumMod val="90000"/>
                    <a:lumOff val="1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A2A30">
                  <a:lumMod val="90000"/>
                  <a:lumOff val="1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5487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 bwMode="auto">
          <a:xfrm>
            <a:off x="0" y="460375"/>
            <a:ext cx="9144000" cy="736377"/>
          </a:xfrm>
          <a:prstGeom prst="rect">
            <a:avLst/>
          </a:prstGeom>
          <a:solidFill>
            <a:srgbClr val="85DBE9"/>
          </a:solidFill>
          <a:ln>
            <a:noFill/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ct val="110000"/>
              </a:lnSpc>
              <a:spcBef>
                <a:spcPct val="50000"/>
              </a:spcBef>
              <a:defRPr/>
            </a:pPr>
            <a:endParaRPr lang="ru-RU" dirty="0">
              <a:solidFill>
                <a:srgbClr val="0080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6013" y="476672"/>
            <a:ext cx="7570787" cy="72008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0EF6D53-7245-4635-9BED-C04DCACB2E34}" type="datetimeFigureOut">
              <a:rPr lang="ru-RU" smtClean="0">
                <a:solidFill>
                  <a:srgbClr val="0A2A30">
                    <a:lumMod val="90000"/>
                    <a:lumOff val="10000"/>
                  </a:srgbClr>
                </a:solidFill>
              </a:rPr>
              <a:pPr/>
              <a:t>21.03.2019</a:t>
            </a:fld>
            <a:endParaRPr lang="ru-RU" dirty="0">
              <a:solidFill>
                <a:srgbClr val="0A2A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0A2A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EF0E17-F9BE-4C34-81F2-15B280B08CE2}" type="slidenum">
              <a:rPr lang="ru-RU" smtClean="0">
                <a:solidFill>
                  <a:srgbClr val="0A2A30">
                    <a:lumMod val="90000"/>
                    <a:lumOff val="1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A2A30">
                  <a:lumMod val="90000"/>
                  <a:lumOff val="1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556344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dmin\Downloads\Sl_01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144"/>
            <a:ext cx="9144000" cy="6874290"/>
          </a:xfrm>
          <a:prstGeom prst="rect">
            <a:avLst/>
          </a:prstGeom>
          <a:noFill/>
          <a:ln>
            <a:solidFill>
              <a:schemeClr val="tx1">
                <a:lumMod val="90000"/>
                <a:lumOff val="1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" name="Заголовок 69"/>
          <p:cNvSpPr>
            <a:spLocks noGrp="1"/>
          </p:cNvSpPr>
          <p:nvPr>
            <p:ph type="title" hasCustomPrompt="1"/>
          </p:nvPr>
        </p:nvSpPr>
        <p:spPr>
          <a:xfrm>
            <a:off x="179512" y="2640664"/>
            <a:ext cx="8712968" cy="1499616"/>
          </a:xfrm>
        </p:spPr>
        <p:txBody>
          <a:bodyPr/>
          <a:lstStyle>
            <a:lvl1pPr algn="ctr">
              <a:lnSpc>
                <a:spcPct val="100000"/>
              </a:lnSpc>
              <a:defRPr lang="ru-RU" sz="3200" b="1" kern="1200" cap="none" spc="0">
                <a:ln w="18415" cmpd="sng">
                  <a:solidFill>
                    <a:schemeClr val="tx1">
                      <a:lumMod val="90000"/>
                      <a:lumOff val="1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250825" y="6165850"/>
            <a:ext cx="8642350" cy="576263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0615888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06174"/>
            <a:ext cx="9144000" cy="422267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1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Группа 10"/>
          <p:cNvGrpSpPr/>
          <p:nvPr/>
        </p:nvGrpSpPr>
        <p:grpSpPr>
          <a:xfrm>
            <a:off x="361950" y="0"/>
            <a:ext cx="8782050" cy="469900"/>
            <a:chOff x="361950" y="0"/>
            <a:chExt cx="8782050" cy="469900"/>
          </a:xfrm>
        </p:grpSpPr>
        <p:sp>
          <p:nvSpPr>
            <p:cNvPr id="12" name="Прямоугольник 11"/>
            <p:cNvSpPr/>
            <p:nvPr userDrawn="1"/>
          </p:nvSpPr>
          <p:spPr>
            <a:xfrm>
              <a:off x="8658225" y="0"/>
              <a:ext cx="485775" cy="469900"/>
            </a:xfrm>
            <a:prstGeom prst="rect">
              <a:avLst/>
            </a:prstGeom>
            <a:solidFill>
              <a:srgbClr val="0BB6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 dirty="0"/>
            </a:p>
          </p:txBody>
        </p:sp>
        <p:sp>
          <p:nvSpPr>
            <p:cNvPr id="13" name="Скругленный прямоугольник 12"/>
            <p:cNvSpPr/>
            <p:nvPr userDrawn="1"/>
          </p:nvSpPr>
          <p:spPr>
            <a:xfrm>
              <a:off x="361950" y="0"/>
              <a:ext cx="8782050" cy="469900"/>
            </a:xfrm>
            <a:prstGeom prst="roundRect">
              <a:avLst>
                <a:gd name="adj" fmla="val 50000"/>
              </a:avLst>
            </a:prstGeom>
            <a:solidFill>
              <a:srgbClr val="0BB6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 dirty="0"/>
            </a:p>
          </p:txBody>
        </p:sp>
        <p:sp>
          <p:nvSpPr>
            <p:cNvPr id="14" name="Прямоугольник 13"/>
            <p:cNvSpPr/>
            <p:nvPr userDrawn="1"/>
          </p:nvSpPr>
          <p:spPr>
            <a:xfrm>
              <a:off x="361950" y="0"/>
              <a:ext cx="485775" cy="228600"/>
            </a:xfrm>
            <a:prstGeom prst="rect">
              <a:avLst/>
            </a:prstGeom>
            <a:solidFill>
              <a:srgbClr val="0BB6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 dirty="0"/>
            </a:p>
          </p:txBody>
        </p:sp>
        <p:pic>
          <p:nvPicPr>
            <p:cNvPr id="15" name="Picture 6" descr="T:\Полищук\Фирменный стиль\invert_logo.png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873096" y="102374"/>
              <a:ext cx="1203935" cy="265153"/>
            </a:xfrm>
            <a:prstGeom prst="rect">
              <a:avLst/>
            </a:prstGeom>
            <a:noFill/>
          </p:spPr>
        </p:pic>
        <p:sp>
          <p:nvSpPr>
            <p:cNvPr id="16" name="TextBox 33"/>
            <p:cNvSpPr txBox="1"/>
            <p:nvPr userDrawn="1"/>
          </p:nvSpPr>
          <p:spPr>
            <a:xfrm>
              <a:off x="5964633" y="81062"/>
              <a:ext cx="150675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400" b="1" dirty="0">
                  <a:solidFill>
                    <a:schemeClr val="bg1"/>
                  </a:solidFill>
                </a:rPr>
                <a:t>www.mob-edu.ru</a:t>
              </a:r>
              <a:endParaRPr lang="ru-RU" sz="14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13917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 bwMode="auto">
          <a:xfrm>
            <a:off x="0" y="460375"/>
            <a:ext cx="9144000" cy="736377"/>
          </a:xfrm>
          <a:prstGeom prst="rect">
            <a:avLst/>
          </a:prstGeom>
          <a:solidFill>
            <a:srgbClr val="85DBE9"/>
          </a:solidFill>
          <a:ln>
            <a:noFill/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ct val="110000"/>
              </a:lnSpc>
              <a:spcBef>
                <a:spcPct val="50000"/>
              </a:spcBef>
              <a:defRPr/>
            </a:pPr>
            <a:endParaRPr lang="ru-RU" dirty="0">
              <a:solidFill>
                <a:srgbClr val="008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0418" y="476672"/>
            <a:ext cx="8311793" cy="720080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0418" y="1258664"/>
            <a:ext cx="8311792" cy="524487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pic>
        <p:nvPicPr>
          <p:cNvPr id="4" name="Рисунок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23813"/>
            <a:ext cx="1728787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0843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06174"/>
            <a:ext cx="9144000" cy="422267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1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Группа 10"/>
          <p:cNvGrpSpPr/>
          <p:nvPr/>
        </p:nvGrpSpPr>
        <p:grpSpPr>
          <a:xfrm>
            <a:off x="361950" y="0"/>
            <a:ext cx="8782050" cy="469900"/>
            <a:chOff x="361950" y="0"/>
            <a:chExt cx="8782050" cy="469900"/>
          </a:xfrm>
        </p:grpSpPr>
        <p:sp>
          <p:nvSpPr>
            <p:cNvPr id="12" name="Прямоугольник 11"/>
            <p:cNvSpPr/>
            <p:nvPr userDrawn="1"/>
          </p:nvSpPr>
          <p:spPr>
            <a:xfrm>
              <a:off x="8658225" y="0"/>
              <a:ext cx="485775" cy="469900"/>
            </a:xfrm>
            <a:prstGeom prst="rect">
              <a:avLst/>
            </a:prstGeom>
            <a:solidFill>
              <a:srgbClr val="0BB6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13" name="Скругленный прямоугольник 12"/>
            <p:cNvSpPr/>
            <p:nvPr userDrawn="1"/>
          </p:nvSpPr>
          <p:spPr>
            <a:xfrm>
              <a:off x="361950" y="0"/>
              <a:ext cx="8782050" cy="469900"/>
            </a:xfrm>
            <a:prstGeom prst="roundRect">
              <a:avLst>
                <a:gd name="adj" fmla="val 50000"/>
              </a:avLst>
            </a:prstGeom>
            <a:solidFill>
              <a:srgbClr val="0BB6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14" name="Прямоугольник 13"/>
            <p:cNvSpPr/>
            <p:nvPr userDrawn="1"/>
          </p:nvSpPr>
          <p:spPr>
            <a:xfrm>
              <a:off x="361950" y="0"/>
              <a:ext cx="485775" cy="228600"/>
            </a:xfrm>
            <a:prstGeom prst="rect">
              <a:avLst/>
            </a:prstGeom>
            <a:solidFill>
              <a:srgbClr val="0BB6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 dirty="0">
                <a:solidFill>
                  <a:prstClr val="white"/>
                </a:solidFill>
              </a:endParaRPr>
            </a:p>
          </p:txBody>
        </p:sp>
        <p:pic>
          <p:nvPicPr>
            <p:cNvPr id="15" name="Picture 6" descr="T:\Полищук\Фирменный стиль\invert_logo.png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873096" y="102374"/>
              <a:ext cx="1203935" cy="265153"/>
            </a:xfrm>
            <a:prstGeom prst="rect">
              <a:avLst/>
            </a:prstGeom>
            <a:noFill/>
          </p:spPr>
        </p:pic>
        <p:sp>
          <p:nvSpPr>
            <p:cNvPr id="16" name="TextBox 33"/>
            <p:cNvSpPr txBox="1"/>
            <p:nvPr userDrawn="1"/>
          </p:nvSpPr>
          <p:spPr>
            <a:xfrm>
              <a:off x="5964633" y="81062"/>
              <a:ext cx="150675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400" b="1" dirty="0">
                  <a:solidFill>
                    <a:prstClr val="white"/>
                  </a:solidFill>
                </a:rPr>
                <a:t>www.mob-edu.ru</a:t>
              </a:r>
              <a:endParaRPr lang="ru-RU" sz="1400" b="1" dirty="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95852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auto">
          <a:xfrm>
            <a:off x="0" y="460375"/>
            <a:ext cx="9144000" cy="736377"/>
          </a:xfrm>
          <a:prstGeom prst="rect">
            <a:avLst/>
          </a:prstGeom>
          <a:solidFill>
            <a:srgbClr val="85DBE9"/>
          </a:solidFill>
          <a:ln>
            <a:noFill/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ct val="110000"/>
              </a:lnSpc>
              <a:spcBef>
                <a:spcPct val="50000"/>
              </a:spcBef>
              <a:defRPr/>
            </a:pPr>
            <a:endParaRPr lang="ru-RU" dirty="0">
              <a:solidFill>
                <a:srgbClr val="008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476672"/>
            <a:ext cx="8268400" cy="72008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528" y="1358096"/>
            <a:ext cx="4010728" cy="495126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1358096"/>
            <a:ext cx="4366260" cy="495126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F6D53-7245-4635-9BED-C04DCACB2E34}" type="datetimeFigureOut">
              <a:rPr lang="ru-RU" smtClean="0">
                <a:solidFill>
                  <a:srgbClr val="0A2A30">
                    <a:lumMod val="90000"/>
                    <a:lumOff val="10000"/>
                  </a:srgbClr>
                </a:solidFill>
              </a:rPr>
              <a:pPr/>
              <a:t>21.03.2019</a:t>
            </a:fld>
            <a:endParaRPr lang="ru-RU" dirty="0">
              <a:solidFill>
                <a:srgbClr val="0A2A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A2A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F0E17-F9BE-4C34-81F2-15B280B08CE2}" type="slidenum">
              <a:rPr lang="ru-RU" smtClean="0">
                <a:solidFill>
                  <a:srgbClr val="0A2A30">
                    <a:lumMod val="90000"/>
                    <a:lumOff val="1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A2A30">
                  <a:lumMod val="90000"/>
                  <a:lumOff val="10000"/>
                </a:srgbClr>
              </a:solidFill>
            </a:endParaRPr>
          </a:p>
        </p:txBody>
      </p:sp>
      <p:pic>
        <p:nvPicPr>
          <p:cNvPr id="8" name="Рисунок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23813"/>
            <a:ext cx="1728787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081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 bwMode="auto">
          <a:xfrm>
            <a:off x="0" y="460375"/>
            <a:ext cx="9144000" cy="736377"/>
          </a:xfrm>
          <a:prstGeom prst="rect">
            <a:avLst/>
          </a:prstGeom>
          <a:solidFill>
            <a:srgbClr val="85DBE9"/>
          </a:solidFill>
          <a:ln>
            <a:noFill/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ct val="110000"/>
              </a:lnSpc>
              <a:spcBef>
                <a:spcPct val="50000"/>
              </a:spcBef>
              <a:defRPr/>
            </a:pPr>
            <a:endParaRPr lang="ru-RU" dirty="0">
              <a:solidFill>
                <a:srgbClr val="008000"/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476672"/>
            <a:ext cx="7290054" cy="720080"/>
          </a:xfrm>
        </p:spPr>
        <p:txBody>
          <a:bodyPr>
            <a:normAutofit/>
          </a:bodyPr>
          <a:lstStyle>
            <a:lvl1pPr>
              <a:defRPr sz="28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1520" y="1358096"/>
            <a:ext cx="4082736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1520" y="2342400"/>
            <a:ext cx="4082736" cy="39669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1362028"/>
            <a:ext cx="43662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marL="0" lvl="0" indent="0" algn="l" defTabSz="914377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342400"/>
            <a:ext cx="4366260" cy="39669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F6D53-7245-4635-9BED-C04DCACB2E34}" type="datetimeFigureOut">
              <a:rPr lang="ru-RU" smtClean="0">
                <a:solidFill>
                  <a:srgbClr val="0A2A30">
                    <a:lumMod val="90000"/>
                    <a:lumOff val="10000"/>
                  </a:srgbClr>
                </a:solidFill>
              </a:rPr>
              <a:pPr/>
              <a:t>21.03.2019</a:t>
            </a:fld>
            <a:endParaRPr lang="ru-RU" dirty="0">
              <a:solidFill>
                <a:srgbClr val="0A2A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A2A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F0E17-F9BE-4C34-81F2-15B280B08CE2}" type="slidenum">
              <a:rPr lang="ru-RU" smtClean="0">
                <a:solidFill>
                  <a:srgbClr val="0A2A30">
                    <a:lumMod val="90000"/>
                    <a:lumOff val="1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A2A30">
                  <a:lumMod val="90000"/>
                  <a:lumOff val="10000"/>
                </a:srgbClr>
              </a:solidFill>
            </a:endParaRPr>
          </a:p>
        </p:txBody>
      </p:sp>
      <p:pic>
        <p:nvPicPr>
          <p:cNvPr id="11" name="Рисунок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23813"/>
            <a:ext cx="1728787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2163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auto">
          <a:xfrm>
            <a:off x="0" y="460375"/>
            <a:ext cx="9144000" cy="736377"/>
          </a:xfrm>
          <a:prstGeom prst="rect">
            <a:avLst/>
          </a:prstGeom>
          <a:solidFill>
            <a:srgbClr val="85DBE9"/>
          </a:solidFill>
          <a:ln>
            <a:noFill/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ct val="110000"/>
              </a:lnSpc>
              <a:spcBef>
                <a:spcPct val="50000"/>
              </a:spcBef>
              <a:defRPr/>
            </a:pPr>
            <a:endParaRPr lang="ru-RU" dirty="0">
              <a:solidFill>
                <a:srgbClr val="008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476672"/>
            <a:ext cx="7290054" cy="72008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F6D53-7245-4635-9BED-C04DCACB2E34}" type="datetimeFigureOut">
              <a:rPr lang="ru-RU" smtClean="0">
                <a:solidFill>
                  <a:srgbClr val="0A2A30">
                    <a:lumMod val="90000"/>
                    <a:lumOff val="10000"/>
                  </a:srgbClr>
                </a:solidFill>
              </a:rPr>
              <a:pPr/>
              <a:t>21.03.2019</a:t>
            </a:fld>
            <a:endParaRPr lang="ru-RU" dirty="0">
              <a:solidFill>
                <a:srgbClr val="0A2A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A2A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F0E17-F9BE-4C34-81F2-15B280B08CE2}" type="slidenum">
              <a:rPr lang="ru-RU" smtClean="0">
                <a:solidFill>
                  <a:srgbClr val="0A2A30">
                    <a:lumMod val="90000"/>
                    <a:lumOff val="1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A2A30">
                  <a:lumMod val="90000"/>
                  <a:lumOff val="10000"/>
                </a:srgbClr>
              </a:solidFill>
            </a:endParaRPr>
          </a:p>
        </p:txBody>
      </p:sp>
      <p:pic>
        <p:nvPicPr>
          <p:cNvPr id="6" name="Рисунок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23813"/>
            <a:ext cx="1728787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0424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 bwMode="auto">
          <a:xfrm>
            <a:off x="0" y="460375"/>
            <a:ext cx="9144000" cy="736377"/>
          </a:xfrm>
          <a:prstGeom prst="rect">
            <a:avLst/>
          </a:prstGeom>
          <a:solidFill>
            <a:srgbClr val="85DBE9"/>
          </a:solidFill>
          <a:ln>
            <a:noFill/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ct val="110000"/>
              </a:lnSpc>
              <a:spcBef>
                <a:spcPct val="50000"/>
              </a:spcBef>
              <a:defRPr/>
            </a:pPr>
            <a:endParaRPr lang="ru-RU" dirty="0">
              <a:solidFill>
                <a:srgbClr val="008000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F6D53-7245-4635-9BED-C04DCACB2E34}" type="datetimeFigureOut">
              <a:rPr lang="ru-RU" smtClean="0">
                <a:solidFill>
                  <a:srgbClr val="0A2A30">
                    <a:lumMod val="90000"/>
                    <a:lumOff val="10000"/>
                  </a:srgbClr>
                </a:solidFill>
              </a:rPr>
              <a:pPr/>
              <a:t>21.03.2019</a:t>
            </a:fld>
            <a:endParaRPr lang="ru-RU" dirty="0">
              <a:solidFill>
                <a:srgbClr val="0A2A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A2A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F0E17-F9BE-4C34-81F2-15B280B08CE2}" type="slidenum">
              <a:rPr lang="ru-RU" smtClean="0">
                <a:solidFill>
                  <a:srgbClr val="0A2A30">
                    <a:lumMod val="90000"/>
                    <a:lumOff val="1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A2A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0" y="-19050"/>
            <a:ext cx="9144000" cy="459718"/>
          </a:xfrm>
          <a:prstGeom prst="rect">
            <a:avLst/>
          </a:prstGeom>
          <a:gradFill flip="none" rotWithShape="1">
            <a:gsLst>
              <a:gs pos="75000">
                <a:srgbClr val="83DAE8"/>
              </a:gs>
              <a:gs pos="0">
                <a:srgbClr val="0BB6D2"/>
              </a:gs>
              <a:gs pos="100000">
                <a:schemeClr val="lt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tIns="36000" bIns="36000" anchor="ctr"/>
          <a:lstStyle/>
          <a:p>
            <a:pPr>
              <a:lnSpc>
                <a:spcPct val="110000"/>
              </a:lnSpc>
              <a:spcBef>
                <a:spcPct val="50000"/>
              </a:spcBef>
              <a:defRPr/>
            </a:pPr>
            <a:endParaRPr lang="ru-RU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2737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 bwMode="auto">
          <a:xfrm>
            <a:off x="0" y="441325"/>
            <a:ext cx="2781300" cy="6416675"/>
          </a:xfrm>
          <a:prstGeom prst="rect">
            <a:avLst/>
          </a:prstGeom>
          <a:solidFill>
            <a:srgbClr val="85DBE9"/>
          </a:solidFill>
          <a:ln>
            <a:noFill/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ct val="110000"/>
              </a:lnSpc>
              <a:spcBef>
                <a:spcPct val="50000"/>
              </a:spcBef>
              <a:defRPr/>
            </a:pPr>
            <a:endParaRPr lang="ru-RU" dirty="0">
              <a:solidFill>
                <a:srgbClr val="008000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-36512" y="471509"/>
            <a:ext cx="2817812" cy="1737360"/>
          </a:xfrm>
        </p:spPr>
        <p:txBody>
          <a:bodyPr>
            <a:noAutofit/>
          </a:bodyPr>
          <a:lstStyle>
            <a:lvl1pPr algn="r">
              <a:lnSpc>
                <a:spcPct val="80000"/>
              </a:lnSpc>
              <a:defRPr sz="2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816" y="620688"/>
            <a:ext cx="6120680" cy="597666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pic>
        <p:nvPicPr>
          <p:cNvPr id="9" name="Рисунок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23813"/>
            <a:ext cx="1728787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0189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 bwMode="auto">
          <a:xfrm>
            <a:off x="0" y="441325"/>
            <a:ext cx="2781300" cy="6416675"/>
          </a:xfrm>
          <a:prstGeom prst="rect">
            <a:avLst/>
          </a:prstGeom>
          <a:solidFill>
            <a:srgbClr val="85DBE9"/>
          </a:solidFill>
          <a:ln>
            <a:noFill/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ct val="110000"/>
              </a:lnSpc>
              <a:spcBef>
                <a:spcPct val="50000"/>
              </a:spcBef>
              <a:defRPr/>
            </a:pPr>
            <a:endParaRPr lang="ru-RU" dirty="0">
              <a:solidFill>
                <a:srgbClr val="008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38" y="548680"/>
            <a:ext cx="2628354" cy="1463040"/>
          </a:xfrm>
        </p:spPr>
        <p:txBody>
          <a:bodyPr anchor="ctr">
            <a:noAutofit/>
          </a:bodyPr>
          <a:lstStyle>
            <a:lvl1pPr algn="r">
              <a:defRPr sz="2400" spc="2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43808" y="534255"/>
            <a:ext cx="6048672" cy="4037743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43808" y="4797152"/>
            <a:ext cx="5904656" cy="1655674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8892480" y="4869160"/>
            <a:ext cx="0" cy="1584176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 17"/>
          <p:cNvSpPr/>
          <p:nvPr/>
        </p:nvSpPr>
        <p:spPr bwMode="auto">
          <a:xfrm>
            <a:off x="0" y="-19050"/>
            <a:ext cx="9144000" cy="459718"/>
          </a:xfrm>
          <a:prstGeom prst="rect">
            <a:avLst/>
          </a:prstGeom>
          <a:gradFill flip="none" rotWithShape="1">
            <a:gsLst>
              <a:gs pos="75000">
                <a:srgbClr val="83DAE8"/>
              </a:gs>
              <a:gs pos="0">
                <a:srgbClr val="0BB6D2"/>
              </a:gs>
              <a:gs pos="100000">
                <a:schemeClr val="lt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tIns="36000" bIns="36000" anchor="ctr"/>
          <a:lstStyle/>
          <a:p>
            <a:pPr>
              <a:lnSpc>
                <a:spcPct val="110000"/>
              </a:lnSpc>
              <a:spcBef>
                <a:spcPct val="50000"/>
              </a:spcBef>
              <a:defRPr/>
            </a:pPr>
            <a:endParaRPr lang="ru-RU" dirty="0">
              <a:solidFill>
                <a:srgbClr val="008000"/>
              </a:solidFill>
            </a:endParaRPr>
          </a:p>
        </p:txBody>
      </p:sp>
      <p:pic>
        <p:nvPicPr>
          <p:cNvPr id="19" name="Рисунок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23813"/>
            <a:ext cx="1728787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2829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 bwMode="auto">
          <a:xfrm>
            <a:off x="0" y="460375"/>
            <a:ext cx="9144000" cy="736377"/>
          </a:xfrm>
          <a:prstGeom prst="rect">
            <a:avLst/>
          </a:prstGeom>
          <a:solidFill>
            <a:srgbClr val="85DBE9"/>
          </a:solidFill>
          <a:ln>
            <a:noFill/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ct val="110000"/>
              </a:lnSpc>
              <a:spcBef>
                <a:spcPct val="50000"/>
              </a:spcBef>
              <a:defRPr/>
            </a:pPr>
            <a:endParaRPr lang="ru-RU" dirty="0">
              <a:solidFill>
                <a:srgbClr val="008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476672"/>
            <a:ext cx="8052376" cy="72008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F6D53-7245-4635-9BED-C04DCACB2E34}" type="datetimeFigureOut">
              <a:rPr lang="ru-RU" smtClean="0">
                <a:solidFill>
                  <a:srgbClr val="0A2A30">
                    <a:lumMod val="90000"/>
                    <a:lumOff val="10000"/>
                  </a:srgbClr>
                </a:solidFill>
              </a:rPr>
              <a:pPr/>
              <a:t>21.03.2019</a:t>
            </a:fld>
            <a:endParaRPr lang="ru-RU" dirty="0">
              <a:solidFill>
                <a:srgbClr val="0A2A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A2A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F0E17-F9BE-4C34-81F2-15B280B08CE2}" type="slidenum">
              <a:rPr lang="ru-RU" smtClean="0">
                <a:solidFill>
                  <a:srgbClr val="0A2A30">
                    <a:lumMod val="90000"/>
                    <a:lumOff val="1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A2A30">
                  <a:lumMod val="90000"/>
                  <a:lumOff val="10000"/>
                </a:srgbClr>
              </a:solidFill>
            </a:endParaRPr>
          </a:p>
        </p:txBody>
      </p:sp>
      <p:pic>
        <p:nvPicPr>
          <p:cNvPr id="7" name="Рисунок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23813"/>
            <a:ext cx="1728787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0518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F6D53-7245-4635-9BED-C04DCACB2E34}" type="datetimeFigureOut">
              <a:rPr lang="ru-RU" smtClean="0">
                <a:solidFill>
                  <a:srgbClr val="0A2A30">
                    <a:lumMod val="90000"/>
                    <a:lumOff val="10000"/>
                  </a:srgbClr>
                </a:solidFill>
              </a:rPr>
              <a:pPr/>
              <a:t>21.03.2019</a:t>
            </a:fld>
            <a:endParaRPr lang="ru-RU" dirty="0">
              <a:solidFill>
                <a:srgbClr val="0A2A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A2A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F0E17-F9BE-4C34-81F2-15B280B08CE2}" type="slidenum">
              <a:rPr lang="ru-RU" smtClean="0">
                <a:solidFill>
                  <a:srgbClr val="0A2A30">
                    <a:lumMod val="90000"/>
                    <a:lumOff val="1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A2A30">
                  <a:lumMod val="90000"/>
                  <a:lumOff val="10000"/>
                </a:srgbClr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7436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auto">
          <a:xfrm>
            <a:off x="0" y="460375"/>
            <a:ext cx="9144000" cy="736377"/>
          </a:xfrm>
          <a:prstGeom prst="rect">
            <a:avLst/>
          </a:prstGeom>
          <a:solidFill>
            <a:srgbClr val="85DBE9"/>
          </a:solidFill>
          <a:ln>
            <a:noFill/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ct val="110000"/>
              </a:lnSpc>
              <a:spcBef>
                <a:spcPct val="50000"/>
              </a:spcBef>
              <a:defRPr/>
            </a:pPr>
            <a:endParaRPr lang="ru-RU" dirty="0">
              <a:solidFill>
                <a:srgbClr val="008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476672"/>
            <a:ext cx="8268400" cy="72008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528" y="1358096"/>
            <a:ext cx="4010728" cy="495126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1358096"/>
            <a:ext cx="4366260" cy="495126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F6D53-7245-4635-9BED-C04DCACB2E34}" type="datetimeFigureOut">
              <a:rPr lang="ru-RU" smtClean="0"/>
              <a:t>21.03.2019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F0E17-F9BE-4C34-81F2-15B280B08CE2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8" name="Рисунок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23813"/>
            <a:ext cx="1728787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8647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F6D53-7245-4635-9BED-C04DCACB2E34}" type="datetimeFigureOut">
              <a:rPr lang="ru-RU" smtClean="0">
                <a:solidFill>
                  <a:srgbClr val="0A2A30">
                    <a:lumMod val="90000"/>
                    <a:lumOff val="10000"/>
                  </a:srgbClr>
                </a:solidFill>
              </a:rPr>
              <a:pPr/>
              <a:t>21.03.2019</a:t>
            </a:fld>
            <a:endParaRPr lang="ru-RU" dirty="0">
              <a:solidFill>
                <a:srgbClr val="0A2A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A2A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F0E17-F9BE-4C34-81F2-15B280B08CE2}" type="slidenum">
              <a:rPr lang="ru-RU" smtClean="0">
                <a:solidFill>
                  <a:srgbClr val="0A2A30">
                    <a:lumMod val="90000"/>
                    <a:lumOff val="1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A2A30">
                  <a:lumMod val="90000"/>
                  <a:lumOff val="1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5779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 bwMode="auto">
          <a:xfrm>
            <a:off x="0" y="460375"/>
            <a:ext cx="9144000" cy="736377"/>
          </a:xfrm>
          <a:prstGeom prst="rect">
            <a:avLst/>
          </a:prstGeom>
          <a:solidFill>
            <a:srgbClr val="85DBE9"/>
          </a:solidFill>
          <a:ln>
            <a:noFill/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ct val="110000"/>
              </a:lnSpc>
              <a:spcBef>
                <a:spcPct val="50000"/>
              </a:spcBef>
              <a:defRPr/>
            </a:pPr>
            <a:endParaRPr lang="ru-RU" dirty="0">
              <a:solidFill>
                <a:srgbClr val="0080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72008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EF0E17-F9BE-4C34-81F2-15B280B08CE2}" type="slidenum">
              <a:rPr lang="ru-RU" smtClean="0">
                <a:solidFill>
                  <a:srgbClr val="0A2A30">
                    <a:lumMod val="90000"/>
                    <a:lumOff val="1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A2A30">
                  <a:lumMod val="90000"/>
                  <a:lumOff val="1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4654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 bwMode="auto">
          <a:xfrm>
            <a:off x="0" y="460375"/>
            <a:ext cx="9144000" cy="736377"/>
          </a:xfrm>
          <a:prstGeom prst="rect">
            <a:avLst/>
          </a:prstGeom>
          <a:solidFill>
            <a:srgbClr val="85DBE9"/>
          </a:solidFill>
          <a:ln>
            <a:noFill/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ct val="110000"/>
              </a:lnSpc>
              <a:spcBef>
                <a:spcPct val="50000"/>
              </a:spcBef>
              <a:defRPr/>
            </a:pPr>
            <a:endParaRPr lang="ru-RU" dirty="0">
              <a:solidFill>
                <a:srgbClr val="0080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6013" y="476672"/>
            <a:ext cx="7570787" cy="72008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0EF6D53-7245-4635-9BED-C04DCACB2E34}" type="datetimeFigureOut">
              <a:rPr lang="ru-RU" smtClean="0">
                <a:solidFill>
                  <a:srgbClr val="0A2A30">
                    <a:lumMod val="90000"/>
                    <a:lumOff val="10000"/>
                  </a:srgbClr>
                </a:solidFill>
              </a:rPr>
              <a:pPr/>
              <a:t>21.03.2019</a:t>
            </a:fld>
            <a:endParaRPr lang="ru-RU" dirty="0">
              <a:solidFill>
                <a:srgbClr val="0A2A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0A2A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EF0E17-F9BE-4C34-81F2-15B280B08CE2}" type="slidenum">
              <a:rPr lang="ru-RU" smtClean="0">
                <a:solidFill>
                  <a:srgbClr val="0A2A30">
                    <a:lumMod val="90000"/>
                    <a:lumOff val="1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A2A30">
                  <a:lumMod val="90000"/>
                  <a:lumOff val="1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02498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 bwMode="auto">
          <a:xfrm>
            <a:off x="0" y="460375"/>
            <a:ext cx="9144000" cy="736377"/>
          </a:xfrm>
          <a:prstGeom prst="rect">
            <a:avLst/>
          </a:prstGeom>
          <a:solidFill>
            <a:srgbClr val="85DBE9"/>
          </a:solidFill>
          <a:ln>
            <a:noFill/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ct val="110000"/>
              </a:lnSpc>
              <a:spcBef>
                <a:spcPct val="50000"/>
              </a:spcBef>
              <a:defRPr/>
            </a:pPr>
            <a:endParaRPr lang="ru-RU" dirty="0">
              <a:solidFill>
                <a:srgbClr val="008000"/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476672"/>
            <a:ext cx="7290054" cy="720080"/>
          </a:xfrm>
        </p:spPr>
        <p:txBody>
          <a:bodyPr>
            <a:normAutofit/>
          </a:bodyPr>
          <a:lstStyle>
            <a:lvl1pPr>
              <a:defRPr sz="28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1520" y="1358096"/>
            <a:ext cx="4082736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1520" y="2342400"/>
            <a:ext cx="4082736" cy="39669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1362028"/>
            <a:ext cx="43662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marL="0" lvl="0" indent="0" algn="l" defTabSz="914377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342400"/>
            <a:ext cx="4366260" cy="39669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F6D53-7245-4635-9BED-C04DCACB2E34}" type="datetimeFigureOut">
              <a:rPr lang="ru-RU" smtClean="0"/>
              <a:t>21.03.2019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F0E17-F9BE-4C34-81F2-15B280B08CE2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11" name="Рисунок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23813"/>
            <a:ext cx="1728787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1229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auto">
          <a:xfrm>
            <a:off x="0" y="460375"/>
            <a:ext cx="9144000" cy="736377"/>
          </a:xfrm>
          <a:prstGeom prst="rect">
            <a:avLst/>
          </a:prstGeom>
          <a:solidFill>
            <a:srgbClr val="85DBE9"/>
          </a:solidFill>
          <a:ln>
            <a:noFill/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ct val="110000"/>
              </a:lnSpc>
              <a:spcBef>
                <a:spcPct val="50000"/>
              </a:spcBef>
              <a:defRPr/>
            </a:pPr>
            <a:endParaRPr lang="ru-RU" dirty="0">
              <a:solidFill>
                <a:srgbClr val="008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476672"/>
            <a:ext cx="7290054" cy="72008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F6D53-7245-4635-9BED-C04DCACB2E34}" type="datetimeFigureOut">
              <a:rPr lang="ru-RU" smtClean="0"/>
              <a:t>21.03.2019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F0E17-F9BE-4C34-81F2-15B280B08CE2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6" name="Рисунок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23813"/>
            <a:ext cx="1728787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0217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 bwMode="auto">
          <a:xfrm>
            <a:off x="0" y="460375"/>
            <a:ext cx="9144000" cy="736377"/>
          </a:xfrm>
          <a:prstGeom prst="rect">
            <a:avLst/>
          </a:prstGeom>
          <a:solidFill>
            <a:srgbClr val="85DBE9"/>
          </a:solidFill>
          <a:ln>
            <a:noFill/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ct val="110000"/>
              </a:lnSpc>
              <a:spcBef>
                <a:spcPct val="50000"/>
              </a:spcBef>
              <a:defRPr/>
            </a:pPr>
            <a:endParaRPr lang="ru-RU" dirty="0">
              <a:solidFill>
                <a:srgbClr val="008000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F6D53-7245-4635-9BED-C04DCACB2E34}" type="datetimeFigureOut">
              <a:rPr lang="ru-RU" smtClean="0"/>
              <a:t>21.03.2019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F0E17-F9BE-4C34-81F2-15B280B08CE2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0" y="-19050"/>
            <a:ext cx="9144000" cy="459718"/>
          </a:xfrm>
          <a:prstGeom prst="rect">
            <a:avLst/>
          </a:prstGeom>
          <a:gradFill flip="none" rotWithShape="1">
            <a:gsLst>
              <a:gs pos="75000">
                <a:srgbClr val="83DAE8"/>
              </a:gs>
              <a:gs pos="0">
                <a:srgbClr val="0BB6D2"/>
              </a:gs>
              <a:gs pos="100000">
                <a:schemeClr val="lt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tIns="36000" bIns="36000" anchor="ctr"/>
          <a:lstStyle/>
          <a:p>
            <a:pPr>
              <a:lnSpc>
                <a:spcPct val="110000"/>
              </a:lnSpc>
              <a:spcBef>
                <a:spcPct val="50000"/>
              </a:spcBef>
              <a:defRPr/>
            </a:pPr>
            <a:endParaRPr lang="ru-RU" dirty="0">
              <a:solidFill>
                <a:srgbClr val="008000"/>
              </a:solidFill>
            </a:endParaRPr>
          </a:p>
        </p:txBody>
      </p:sp>
      <p:pic>
        <p:nvPicPr>
          <p:cNvPr id="9" name="Рисунок 2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23813"/>
            <a:ext cx="1728787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3316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 bwMode="auto">
          <a:xfrm>
            <a:off x="0" y="441325"/>
            <a:ext cx="2781300" cy="6416675"/>
          </a:xfrm>
          <a:prstGeom prst="rect">
            <a:avLst/>
          </a:prstGeom>
          <a:solidFill>
            <a:srgbClr val="85DBE9"/>
          </a:solidFill>
          <a:ln>
            <a:noFill/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ct val="110000"/>
              </a:lnSpc>
              <a:spcBef>
                <a:spcPct val="50000"/>
              </a:spcBef>
              <a:defRPr/>
            </a:pPr>
            <a:endParaRPr lang="ru-RU" dirty="0">
              <a:solidFill>
                <a:srgbClr val="008000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-36512" y="471509"/>
            <a:ext cx="2817812" cy="1737360"/>
          </a:xfrm>
        </p:spPr>
        <p:txBody>
          <a:bodyPr>
            <a:noAutofit/>
          </a:bodyPr>
          <a:lstStyle>
            <a:lvl1pPr algn="r">
              <a:lnSpc>
                <a:spcPct val="80000"/>
              </a:lnSpc>
              <a:defRPr sz="2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816" y="620688"/>
            <a:ext cx="6120680" cy="597666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pic>
        <p:nvPicPr>
          <p:cNvPr id="9" name="Рисунок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23813"/>
            <a:ext cx="1728787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3877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 bwMode="auto">
          <a:xfrm>
            <a:off x="0" y="441325"/>
            <a:ext cx="2781300" cy="6416675"/>
          </a:xfrm>
          <a:prstGeom prst="rect">
            <a:avLst/>
          </a:prstGeom>
          <a:solidFill>
            <a:srgbClr val="85DBE9"/>
          </a:solidFill>
          <a:ln>
            <a:noFill/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ct val="110000"/>
              </a:lnSpc>
              <a:spcBef>
                <a:spcPct val="50000"/>
              </a:spcBef>
              <a:defRPr/>
            </a:pPr>
            <a:endParaRPr lang="ru-RU" dirty="0">
              <a:solidFill>
                <a:srgbClr val="008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38" y="548680"/>
            <a:ext cx="2628354" cy="1463040"/>
          </a:xfrm>
        </p:spPr>
        <p:txBody>
          <a:bodyPr anchor="ctr">
            <a:noAutofit/>
          </a:bodyPr>
          <a:lstStyle>
            <a:lvl1pPr algn="r">
              <a:defRPr sz="2400" spc="2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43808" y="534255"/>
            <a:ext cx="6048672" cy="4037743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43808" y="4797152"/>
            <a:ext cx="5904656" cy="1655674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8892480" y="4869160"/>
            <a:ext cx="0" cy="1584176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 17"/>
          <p:cNvSpPr/>
          <p:nvPr/>
        </p:nvSpPr>
        <p:spPr bwMode="auto">
          <a:xfrm>
            <a:off x="0" y="-19050"/>
            <a:ext cx="9144000" cy="459718"/>
          </a:xfrm>
          <a:prstGeom prst="rect">
            <a:avLst/>
          </a:prstGeom>
          <a:gradFill flip="none" rotWithShape="1">
            <a:gsLst>
              <a:gs pos="75000">
                <a:srgbClr val="83DAE8"/>
              </a:gs>
              <a:gs pos="0">
                <a:srgbClr val="0BB6D2"/>
              </a:gs>
              <a:gs pos="100000">
                <a:schemeClr val="lt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tIns="36000" bIns="36000" anchor="ctr"/>
          <a:lstStyle/>
          <a:p>
            <a:pPr>
              <a:lnSpc>
                <a:spcPct val="110000"/>
              </a:lnSpc>
              <a:spcBef>
                <a:spcPct val="50000"/>
              </a:spcBef>
              <a:defRPr/>
            </a:pPr>
            <a:endParaRPr lang="ru-RU" dirty="0">
              <a:solidFill>
                <a:srgbClr val="008000"/>
              </a:solidFill>
            </a:endParaRPr>
          </a:p>
        </p:txBody>
      </p:sp>
      <p:pic>
        <p:nvPicPr>
          <p:cNvPr id="19" name="Рисунок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23813"/>
            <a:ext cx="1728787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3818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460375"/>
            <a:ext cx="7290054" cy="7363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1340768"/>
            <a:ext cx="7290055" cy="4968592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F0EF6D53-7245-4635-9BED-C04DCACB2E34}" type="datetimeFigureOut">
              <a:rPr lang="ru-RU" smtClean="0"/>
              <a:t>21.03.2019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60EF0E17-F9BE-4C34-81F2-15B280B08CE2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 bwMode="auto">
          <a:xfrm>
            <a:off x="0" y="-19050"/>
            <a:ext cx="9144000" cy="459718"/>
          </a:xfrm>
          <a:prstGeom prst="rect">
            <a:avLst/>
          </a:prstGeom>
          <a:gradFill flip="none" rotWithShape="1">
            <a:gsLst>
              <a:gs pos="75000">
                <a:srgbClr val="83DAE8"/>
              </a:gs>
              <a:gs pos="0">
                <a:srgbClr val="0BB6D2"/>
              </a:gs>
              <a:gs pos="100000">
                <a:schemeClr val="lt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tIns="36000" bIns="36000" anchor="ctr"/>
          <a:lstStyle/>
          <a:p>
            <a:pPr>
              <a:lnSpc>
                <a:spcPct val="110000"/>
              </a:lnSpc>
              <a:spcBef>
                <a:spcPct val="50000"/>
              </a:spcBef>
              <a:defRPr/>
            </a:pPr>
            <a:endParaRPr lang="ru-RU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6347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377" rtl="0" eaLnBrk="1" latinLnBrk="0" hangingPunct="1">
        <a:lnSpc>
          <a:spcPct val="80000"/>
        </a:lnSpc>
        <a:spcBef>
          <a:spcPct val="0"/>
        </a:spcBef>
        <a:buNone/>
        <a:defRPr sz="2800" b="1" kern="1200" cap="all" spc="100" baseline="0">
          <a:solidFill>
            <a:schemeClr val="tx1">
              <a:lumMod val="90000"/>
              <a:lumOff val="10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377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460375"/>
            <a:ext cx="7290054" cy="7363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1340768"/>
            <a:ext cx="7290055" cy="4968592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F0EF6D53-7245-4635-9BED-C04DCACB2E34}" type="datetimeFigureOut">
              <a:rPr lang="ru-RU" smtClean="0">
                <a:solidFill>
                  <a:srgbClr val="0A2A30">
                    <a:lumMod val="90000"/>
                    <a:lumOff val="10000"/>
                  </a:srgbClr>
                </a:solidFill>
              </a:rPr>
              <a:pPr/>
              <a:t>21.03.2019</a:t>
            </a:fld>
            <a:endParaRPr lang="ru-RU" dirty="0">
              <a:solidFill>
                <a:srgbClr val="0A2A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endParaRPr lang="ru-RU" dirty="0">
              <a:solidFill>
                <a:srgbClr val="0A2A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60EF0E17-F9BE-4C34-81F2-15B280B08CE2}" type="slidenum">
              <a:rPr lang="ru-RU" smtClean="0">
                <a:solidFill>
                  <a:srgbClr val="0A2A30">
                    <a:lumMod val="90000"/>
                    <a:lumOff val="1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A2A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 bwMode="auto">
          <a:xfrm>
            <a:off x="0" y="-19050"/>
            <a:ext cx="9144000" cy="459718"/>
          </a:xfrm>
          <a:prstGeom prst="rect">
            <a:avLst/>
          </a:prstGeom>
          <a:gradFill flip="none" rotWithShape="1">
            <a:gsLst>
              <a:gs pos="75000">
                <a:srgbClr val="83DAE8"/>
              </a:gs>
              <a:gs pos="0">
                <a:srgbClr val="0BB6D2"/>
              </a:gs>
              <a:gs pos="100000">
                <a:schemeClr val="lt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tIns="36000" bIns="36000" anchor="ctr"/>
          <a:lstStyle/>
          <a:p>
            <a:pPr>
              <a:lnSpc>
                <a:spcPct val="110000"/>
              </a:lnSpc>
              <a:spcBef>
                <a:spcPct val="50000"/>
              </a:spcBef>
              <a:defRPr/>
            </a:pPr>
            <a:endParaRPr lang="ru-RU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2674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377" rtl="0" eaLnBrk="1" latinLnBrk="0" hangingPunct="1">
        <a:lnSpc>
          <a:spcPct val="80000"/>
        </a:lnSpc>
        <a:spcBef>
          <a:spcPct val="0"/>
        </a:spcBef>
        <a:buNone/>
        <a:defRPr sz="2800" b="1" kern="1200" cap="all" spc="100" baseline="0">
          <a:solidFill>
            <a:schemeClr val="tx1">
              <a:lumMod val="90000"/>
              <a:lumOff val="10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377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460375"/>
            <a:ext cx="7290054" cy="7363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1340768"/>
            <a:ext cx="7290055" cy="4968592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F0EF6D53-7245-4635-9BED-C04DCACB2E34}" type="datetimeFigureOut">
              <a:rPr lang="ru-RU" smtClean="0">
                <a:solidFill>
                  <a:srgbClr val="0A2A30">
                    <a:lumMod val="90000"/>
                    <a:lumOff val="10000"/>
                  </a:srgbClr>
                </a:solidFill>
              </a:rPr>
              <a:pPr/>
              <a:t>21.03.2019</a:t>
            </a:fld>
            <a:endParaRPr lang="ru-RU" dirty="0">
              <a:solidFill>
                <a:srgbClr val="0A2A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endParaRPr lang="ru-RU" dirty="0">
              <a:solidFill>
                <a:srgbClr val="0A2A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60EF0E17-F9BE-4C34-81F2-15B280B08CE2}" type="slidenum">
              <a:rPr lang="ru-RU" smtClean="0">
                <a:solidFill>
                  <a:srgbClr val="0A2A30">
                    <a:lumMod val="90000"/>
                    <a:lumOff val="1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A2A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 bwMode="auto">
          <a:xfrm>
            <a:off x="0" y="-19050"/>
            <a:ext cx="9144000" cy="459718"/>
          </a:xfrm>
          <a:prstGeom prst="rect">
            <a:avLst/>
          </a:prstGeom>
          <a:gradFill flip="none" rotWithShape="1">
            <a:gsLst>
              <a:gs pos="75000">
                <a:srgbClr val="83DAE8"/>
              </a:gs>
              <a:gs pos="0">
                <a:srgbClr val="0BB6D2"/>
              </a:gs>
              <a:gs pos="100000">
                <a:schemeClr val="lt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tIns="36000" bIns="36000" anchor="ctr"/>
          <a:lstStyle/>
          <a:p>
            <a:pPr>
              <a:lnSpc>
                <a:spcPct val="110000"/>
              </a:lnSpc>
              <a:spcBef>
                <a:spcPct val="50000"/>
              </a:spcBef>
              <a:defRPr/>
            </a:pPr>
            <a:endParaRPr lang="ru-RU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4284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377" rtl="0" eaLnBrk="1" latinLnBrk="0" hangingPunct="1">
        <a:lnSpc>
          <a:spcPct val="80000"/>
        </a:lnSpc>
        <a:spcBef>
          <a:spcPct val="0"/>
        </a:spcBef>
        <a:buNone/>
        <a:defRPr sz="2800" b="1" kern="1200" cap="all" spc="100" baseline="0">
          <a:solidFill>
            <a:schemeClr val="tx1">
              <a:lumMod val="90000"/>
              <a:lumOff val="10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377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mailto:a.gergert@mob-edu.ru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1" y="-20782"/>
            <a:ext cx="9140829" cy="687878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2236" y="2860585"/>
            <a:ext cx="616916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i="1" dirty="0" smtClean="0"/>
              <a:t> </a:t>
            </a:r>
            <a:r>
              <a:rPr lang="ru-RU" sz="3600" i="1" dirty="0" smtClean="0"/>
              <a:t>«Мобильное Электронное Образование»</a:t>
            </a:r>
          </a:p>
          <a:p>
            <a:pPr algn="ctr"/>
            <a:r>
              <a:rPr lang="ru-RU" sz="3600" i="1" dirty="0"/>
              <a:t>Ц</a:t>
            </a:r>
            <a:r>
              <a:rPr lang="ru-RU" sz="3600" i="1" dirty="0" smtClean="0"/>
              <a:t>ифровая революция в теории и на практике</a:t>
            </a:r>
            <a:endParaRPr lang="ru-RU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8"/>
          <p:cNvSpPr/>
          <p:nvPr/>
        </p:nvSpPr>
        <p:spPr>
          <a:xfrm>
            <a:off x="1" y="1227667"/>
            <a:ext cx="4140200" cy="872066"/>
          </a:xfrm>
          <a:custGeom>
            <a:avLst/>
            <a:gdLst>
              <a:gd name="connsiteX0" fmla="*/ 0 w 3691467"/>
              <a:gd name="connsiteY0" fmla="*/ 0 h 999066"/>
              <a:gd name="connsiteX1" fmla="*/ 3691467 w 3691467"/>
              <a:gd name="connsiteY1" fmla="*/ 0 h 999066"/>
              <a:gd name="connsiteX2" fmla="*/ 3691467 w 3691467"/>
              <a:gd name="connsiteY2" fmla="*/ 999066 h 999066"/>
              <a:gd name="connsiteX3" fmla="*/ 0 w 3691467"/>
              <a:gd name="connsiteY3" fmla="*/ 999066 h 999066"/>
              <a:gd name="connsiteX4" fmla="*/ 0 w 3691467"/>
              <a:gd name="connsiteY4" fmla="*/ 0 h 999066"/>
              <a:gd name="connsiteX0" fmla="*/ 0 w 3691467"/>
              <a:gd name="connsiteY0" fmla="*/ 0 h 999066"/>
              <a:gd name="connsiteX1" fmla="*/ 3691467 w 3691467"/>
              <a:gd name="connsiteY1" fmla="*/ 0 h 999066"/>
              <a:gd name="connsiteX2" fmla="*/ 3217334 w 3691467"/>
              <a:gd name="connsiteY2" fmla="*/ 999066 h 999066"/>
              <a:gd name="connsiteX3" fmla="*/ 0 w 3691467"/>
              <a:gd name="connsiteY3" fmla="*/ 999066 h 999066"/>
              <a:gd name="connsiteX4" fmla="*/ 0 w 3691467"/>
              <a:gd name="connsiteY4" fmla="*/ 0 h 999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91467" h="999066">
                <a:moveTo>
                  <a:pt x="0" y="0"/>
                </a:moveTo>
                <a:lnTo>
                  <a:pt x="3691467" y="0"/>
                </a:lnTo>
                <a:lnTo>
                  <a:pt x="3217334" y="999066"/>
                </a:lnTo>
                <a:lnTo>
                  <a:pt x="0" y="99906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1" descr="C:\Users\r.zhiganshin\Pictures\cropped-logoasi-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36" y="1320800"/>
            <a:ext cx="3495607" cy="627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8029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0B428A8-D80F-49C0-AA74-0BB0523971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717" y="491101"/>
            <a:ext cx="9144000" cy="720080"/>
          </a:xfrm>
        </p:spPr>
        <p:txBody>
          <a:bodyPr>
            <a:noAutofit/>
          </a:bodyPr>
          <a:lstStyle/>
          <a:p>
            <a:pPr marL="432000">
              <a:lnSpc>
                <a:spcPct val="100000"/>
              </a:lnSpc>
            </a:pPr>
            <a:r>
              <a:rPr lang="ru-RU" i="1" dirty="0" smtClean="0">
                <a:latin typeface="Arial" panose="020B0604020202020204" pitchFamily="34" charset="0"/>
                <a:cs typeface="Arial" panose="020B0604020202020204" pitchFamily="34" charset="0"/>
              </a:rPr>
              <a:t>Миссия компании</a:t>
            </a:r>
            <a:endParaRPr lang="ru-RU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30436" y="1559707"/>
            <a:ext cx="5665564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B6452D"/>
              </a:buClr>
              <a:buSzPct val="120000"/>
              <a:buFont typeface="Wingdings" panose="05000000000000000000" pitchFamily="2" charset="2"/>
              <a:buChar char="§"/>
            </a:pPr>
            <a:r>
              <a:rPr lang="ru-RU" sz="1600" b="1" dirty="0">
                <a:solidFill>
                  <a:srgbClr val="0A2A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Создание безопасной </a:t>
            </a:r>
            <a:r>
              <a:rPr lang="ru-RU" sz="1600" b="1" dirty="0" smtClean="0">
                <a:solidFill>
                  <a:srgbClr val="0A2A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цифровой образовательной среды</a:t>
            </a:r>
          </a:p>
          <a:p>
            <a:pPr marL="285750" indent="-285750">
              <a:buClr>
                <a:srgbClr val="B6452D"/>
              </a:buClr>
              <a:buSzPct val="120000"/>
              <a:buFont typeface="Wingdings" panose="05000000000000000000" pitchFamily="2" charset="2"/>
              <a:buChar char="§"/>
            </a:pPr>
            <a:endParaRPr lang="ru-RU" sz="1600" b="1" dirty="0" smtClean="0">
              <a:solidFill>
                <a:srgbClr val="0A2A3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rgbClr val="B6452D"/>
              </a:buClr>
              <a:buSzPct val="120000"/>
              <a:buFont typeface="Wingdings" panose="05000000000000000000" pitchFamily="2" charset="2"/>
              <a:buChar char="§"/>
            </a:pPr>
            <a:r>
              <a:rPr lang="ru-RU" sz="1600" b="1" dirty="0" smtClean="0">
                <a:solidFill>
                  <a:srgbClr val="0A2A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Формирование цифровой грамотности (сетевой компетентности) детей и молодежи</a:t>
            </a:r>
          </a:p>
          <a:p>
            <a:pPr marL="285750" indent="-285750">
              <a:buClr>
                <a:srgbClr val="B6452D"/>
              </a:buClr>
              <a:buSzPct val="120000"/>
              <a:buFont typeface="Wingdings" panose="05000000000000000000" pitchFamily="2" charset="2"/>
              <a:buChar char="§"/>
            </a:pPr>
            <a:endParaRPr lang="ru-RU" sz="1600" b="1" dirty="0" smtClean="0">
              <a:solidFill>
                <a:srgbClr val="0A2A3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rgbClr val="B6452D"/>
              </a:buClr>
              <a:buSzPct val="120000"/>
              <a:buFont typeface="Wingdings" panose="05000000000000000000" pitchFamily="2" charset="2"/>
              <a:buChar char="§"/>
            </a:pPr>
            <a:r>
              <a:rPr lang="ru-RU" sz="1600" b="1" dirty="0" smtClean="0">
                <a:solidFill>
                  <a:srgbClr val="0A2A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Обеспечение </a:t>
            </a:r>
            <a:r>
              <a:rPr lang="ru-RU" sz="1600" b="1" dirty="0">
                <a:solidFill>
                  <a:srgbClr val="0A2A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доступности </a:t>
            </a:r>
            <a:r>
              <a:rPr lang="ru-RU" sz="1600" b="1" dirty="0" smtClean="0">
                <a:solidFill>
                  <a:srgbClr val="0A2A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качественного образования </a:t>
            </a:r>
            <a:r>
              <a:rPr lang="ru-RU" sz="1600" b="1" dirty="0">
                <a:solidFill>
                  <a:srgbClr val="0A2A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</a:t>
            </a:r>
            <a:r>
              <a:rPr lang="ru-RU" sz="1600" b="1" dirty="0" smtClean="0">
                <a:solidFill>
                  <a:srgbClr val="0A2A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всех категорий обучающихся, </a:t>
            </a:r>
            <a:r>
              <a:rPr lang="ru-RU" sz="1600" b="1" dirty="0">
                <a:solidFill>
                  <a:srgbClr val="0A2A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том числе учащихся с </a:t>
            </a:r>
            <a:r>
              <a:rPr lang="ru-RU" sz="1600" b="1" dirty="0" smtClean="0">
                <a:solidFill>
                  <a:srgbClr val="0A2A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ОВЗ, высокомотивированных </a:t>
            </a:r>
            <a:r>
              <a:rPr lang="ru-RU" sz="1600" b="1" dirty="0">
                <a:solidFill>
                  <a:srgbClr val="0A2A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1600" b="1" dirty="0" smtClean="0">
                <a:solidFill>
                  <a:srgbClr val="0A2A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одаренных детей</a:t>
            </a:r>
          </a:p>
          <a:p>
            <a:pPr marL="285750" indent="-285750">
              <a:buClr>
                <a:srgbClr val="B6452D"/>
              </a:buClr>
              <a:buSzPct val="120000"/>
              <a:buFont typeface="Wingdings" panose="05000000000000000000" pitchFamily="2" charset="2"/>
              <a:buChar char="§"/>
            </a:pPr>
            <a:endParaRPr lang="ru-RU" sz="1600" b="1" dirty="0" smtClean="0">
              <a:solidFill>
                <a:srgbClr val="0A2A3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rgbClr val="B6452D"/>
              </a:buClr>
              <a:buSzPct val="120000"/>
              <a:buFont typeface="Wingdings" panose="05000000000000000000" pitchFamily="2" charset="2"/>
              <a:buChar char="§"/>
            </a:pPr>
            <a:r>
              <a:rPr lang="ru-RU" sz="1600" b="1" dirty="0" smtClean="0">
                <a:solidFill>
                  <a:srgbClr val="0A2A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Обеспечение </a:t>
            </a:r>
            <a:r>
              <a:rPr lang="ru-RU" sz="1600" b="1" dirty="0">
                <a:solidFill>
                  <a:srgbClr val="0A2A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условий для </a:t>
            </a:r>
            <a:r>
              <a:rPr lang="ru-RU" sz="1600" b="1" dirty="0" smtClean="0">
                <a:solidFill>
                  <a:srgbClr val="0A2A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организации персонифицированного обучения обучающихся </a:t>
            </a:r>
            <a:r>
              <a:rPr lang="en-US" sz="1600" b="1" dirty="0" smtClean="0">
                <a:solidFill>
                  <a:srgbClr val="0A2A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600" b="1" dirty="0" smtClean="0">
                <a:solidFill>
                  <a:srgbClr val="0A2A3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dirty="0" smtClean="0">
                <a:solidFill>
                  <a:srgbClr val="0A2A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600" b="1" dirty="0">
                <a:solidFill>
                  <a:srgbClr val="0A2A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соответствии </a:t>
            </a:r>
            <a:r>
              <a:rPr lang="ru-RU" sz="1600" b="1" dirty="0" smtClean="0">
                <a:solidFill>
                  <a:srgbClr val="0A2A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en-US" sz="1600" b="1" dirty="0" smtClean="0">
                <a:solidFill>
                  <a:srgbClr val="0A2A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sz="1600" b="1" dirty="0" smtClean="0">
                <a:solidFill>
                  <a:srgbClr val="0A2A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их</a:t>
            </a:r>
            <a:r>
              <a:rPr lang="en-US" sz="1600" b="1" dirty="0" smtClean="0">
                <a:solidFill>
                  <a:srgbClr val="0A2A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sz="1600" b="1" dirty="0" smtClean="0">
                <a:solidFill>
                  <a:srgbClr val="0A2A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склонностями, способностями, потребностями, перспективными запросами региональной экономики</a:t>
            </a:r>
          </a:p>
          <a:p>
            <a:pPr marL="285750" indent="-285750">
              <a:buClr>
                <a:srgbClr val="B6452D"/>
              </a:buClr>
              <a:buSzPct val="120000"/>
              <a:buFont typeface="Wingdings" panose="05000000000000000000" pitchFamily="2" charset="2"/>
              <a:buChar char="§"/>
            </a:pPr>
            <a:endParaRPr lang="ru-RU" sz="1600" b="1" dirty="0" smtClean="0">
              <a:solidFill>
                <a:srgbClr val="0A2A3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rgbClr val="B6452D"/>
              </a:buClr>
              <a:buSzPct val="120000"/>
              <a:buFont typeface="Wingdings" panose="05000000000000000000" pitchFamily="2" charset="2"/>
              <a:buChar char="§"/>
            </a:pPr>
            <a:r>
              <a:rPr lang="ru-RU" sz="1600" b="1" dirty="0" smtClean="0">
                <a:solidFill>
                  <a:srgbClr val="0A2A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Непрерывное профессиональное развитие педагогов</a:t>
            </a:r>
            <a:endParaRPr lang="ru-RU" sz="1600" dirty="0">
              <a:solidFill>
                <a:srgbClr val="0A2A3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0200" y="1559707"/>
            <a:ext cx="2463800" cy="4934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404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0" dirty="0">
                <a:latin typeface="Arial" pitchFamily="34" charset="0"/>
                <a:cs typeface="Arial" pitchFamily="34" charset="0"/>
              </a:rPr>
              <a:t>География МЭО в </a:t>
            </a:r>
            <a:r>
              <a:rPr lang="ru-RU" sz="2400" b="0" dirty="0" smtClean="0">
                <a:latin typeface="Arial" pitchFamily="34" charset="0"/>
                <a:cs typeface="Arial" pitchFamily="34" charset="0"/>
              </a:rPr>
              <a:t>России</a:t>
            </a:r>
            <a:endParaRPr lang="ru-RU" sz="2400" b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87218" y="5816897"/>
            <a:ext cx="1174613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80000"/>
              </a:lnSpc>
              <a:buClr>
                <a:srgbClr val="B6452D"/>
              </a:buClr>
              <a:buSzPct val="120000"/>
              <a:buFont typeface="Wingdings" panose="05000000000000000000" pitchFamily="2" charset="2"/>
              <a:buChar char="§"/>
            </a:pPr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45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31285" y="6260084"/>
            <a:ext cx="151599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РЕГИОНОВ РФ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220076" y="6260084"/>
            <a:ext cx="115929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УЧИТЕЛЕЙ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122737" y="6260084"/>
            <a:ext cx="168975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ОБУЧАЮЩИХСЯ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220076" y="5816898"/>
            <a:ext cx="2533652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80000"/>
              </a:lnSpc>
              <a:buClr>
                <a:srgbClr val="B6452D"/>
              </a:buClr>
              <a:buSzPct val="120000"/>
              <a:buFont typeface="Wingdings" panose="05000000000000000000" pitchFamily="2" charset="2"/>
              <a:buChar char="§"/>
            </a:pPr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300.000+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049734" y="5816898"/>
            <a:ext cx="2533652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80000"/>
              </a:lnSpc>
              <a:buClr>
                <a:srgbClr val="B6452D"/>
              </a:buClr>
              <a:buSzPct val="120000"/>
              <a:buFont typeface="Wingdings" panose="05000000000000000000" pitchFamily="2" charset="2"/>
              <a:buChar char="§"/>
            </a:pPr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980.000+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170" y="1216252"/>
            <a:ext cx="8439660" cy="4591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163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2C7869F-A9B0-4A7B-BF40-062891AB9D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476672"/>
            <a:ext cx="9144000" cy="720080"/>
          </a:xfrm>
        </p:spPr>
        <p:txBody>
          <a:bodyPr>
            <a:noAutofit/>
          </a:bodyPr>
          <a:lstStyle/>
          <a:p>
            <a:pPr marL="432000">
              <a:lnSpc>
                <a:spcPct val="100000"/>
              </a:lnSpc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Равные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образовательные возможности</a:t>
            </a:r>
          </a:p>
        </p:txBody>
      </p:sp>
      <p:pic>
        <p:nvPicPr>
          <p:cNvPr id="21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506" y="1563688"/>
            <a:ext cx="8582025" cy="479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" name="Группа 7"/>
          <p:cNvGrpSpPr>
            <a:grpSpLocks/>
          </p:cNvGrpSpPr>
          <p:nvPr/>
        </p:nvGrpSpPr>
        <p:grpSpPr bwMode="auto">
          <a:xfrm>
            <a:off x="209299" y="1554896"/>
            <a:ext cx="8712439" cy="4802309"/>
            <a:chOff x="176210" y="1884090"/>
            <a:chExt cx="8712439" cy="4802859"/>
          </a:xfrm>
        </p:grpSpPr>
        <p:sp>
          <p:nvSpPr>
            <p:cNvPr id="23" name="Прямоугольник 22"/>
            <p:cNvSpPr/>
            <p:nvPr/>
          </p:nvSpPr>
          <p:spPr>
            <a:xfrm>
              <a:off x="176214" y="1884091"/>
              <a:ext cx="2246215" cy="1976212"/>
            </a:xfrm>
            <a:prstGeom prst="rect">
              <a:avLst/>
            </a:prstGeom>
            <a:solidFill>
              <a:srgbClr val="0BB6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144000">
                <a:defRPr/>
              </a:pPr>
              <a:r>
                <a:rPr lang="ru-RU" sz="14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Непрерывное профессиональное  развитие</a:t>
              </a:r>
            </a:p>
            <a:p>
              <a:pPr marL="144000">
                <a:defRPr/>
              </a:pPr>
              <a:r>
                <a:rPr lang="ru-RU" sz="14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 формирование сетевого профессионального педагогического сообщества</a:t>
              </a:r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2455405" y="5704590"/>
              <a:ext cx="2005962" cy="982359"/>
            </a:xfrm>
            <a:prstGeom prst="rect">
              <a:avLst/>
            </a:prstGeom>
            <a:solidFill>
              <a:srgbClr val="61BB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144000">
                <a:lnSpc>
                  <a:spcPct val="80000"/>
                </a:lnSpc>
                <a:defRPr/>
              </a:pPr>
              <a:r>
                <a:rPr lang="ru-RU" sz="1400" b="1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Одарённые и</a:t>
              </a:r>
              <a:r>
                <a:rPr lang="en-US" sz="1400" b="1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 </a:t>
              </a:r>
              <a:r>
                <a:rPr lang="ru-RU" sz="1400" b="1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высоко</a:t>
              </a:r>
              <a:r>
                <a:rPr lang="en-US" sz="1400" b="1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</a:t>
              </a:r>
              <a:r>
                <a:rPr lang="ru-RU" sz="1400" b="1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мотивированные  </a:t>
              </a:r>
              <a:r>
                <a:rPr lang="ru-RU" sz="14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дети</a:t>
              </a:r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4512649" y="1884090"/>
              <a:ext cx="2068513" cy="1247917"/>
            </a:xfrm>
            <a:prstGeom prst="rect">
              <a:avLst/>
            </a:prstGeom>
            <a:solidFill>
              <a:srgbClr val="61BB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288000" indent="-216000">
                <a:lnSpc>
                  <a:spcPct val="80000"/>
                </a:lnSpc>
                <a:spcBef>
                  <a:spcPts val="800"/>
                </a:spcBef>
                <a:buFont typeface="Wingdings" panose="05000000000000000000" pitchFamily="2" charset="2"/>
                <a:buChar char="§"/>
                <a:defRPr/>
              </a:pPr>
              <a:r>
                <a:rPr lang="ru-RU" sz="1200" b="1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Сельские школы</a:t>
              </a:r>
            </a:p>
            <a:p>
              <a:pPr marL="288000" indent="-216000">
                <a:lnSpc>
                  <a:spcPct val="80000"/>
                </a:lnSpc>
                <a:spcBef>
                  <a:spcPts val="800"/>
                </a:spcBef>
                <a:buFont typeface="Wingdings" panose="05000000000000000000" pitchFamily="2" charset="2"/>
                <a:buChar char="§"/>
                <a:defRPr/>
              </a:pPr>
              <a:r>
                <a:rPr lang="ru-RU" sz="1200" b="1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Школы, находящиеся в</a:t>
              </a:r>
              <a:r>
                <a:rPr lang="en-US" sz="1200" b="1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 </a:t>
              </a:r>
              <a:r>
                <a:rPr lang="ru-RU" sz="1200" b="1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труднодоступных районах</a:t>
              </a:r>
              <a:endParaRPr lang="ru-RU" sz="12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176210" y="3902033"/>
              <a:ext cx="2246214" cy="1124079"/>
            </a:xfrm>
            <a:prstGeom prst="rect">
              <a:avLst/>
            </a:prstGeom>
            <a:solidFill>
              <a:srgbClr val="FDC1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144000">
                <a:defRPr/>
              </a:pPr>
              <a:r>
                <a:rPr lang="ru-RU" sz="14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Школы,</a:t>
              </a:r>
            </a:p>
            <a:p>
              <a:pPr marL="144000">
                <a:defRPr/>
              </a:pPr>
              <a:r>
                <a:rPr lang="ru-RU" sz="14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показывающие</a:t>
              </a:r>
            </a:p>
            <a:p>
              <a:pPr marL="144000">
                <a:defRPr/>
              </a:pPr>
              <a:r>
                <a:rPr lang="ru-RU" sz="14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стабильно низкие</a:t>
              </a:r>
            </a:p>
            <a:p>
              <a:pPr marL="144000">
                <a:defRPr/>
              </a:pPr>
              <a:r>
                <a:rPr lang="ru-RU" sz="14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результаты</a:t>
              </a:r>
            </a:p>
          </p:txBody>
        </p:sp>
        <p:sp>
          <p:nvSpPr>
            <p:cNvPr id="27" name="Прямоугольник 26"/>
            <p:cNvSpPr/>
            <p:nvPr/>
          </p:nvSpPr>
          <p:spPr>
            <a:xfrm>
              <a:off x="6628714" y="1884090"/>
              <a:ext cx="2259935" cy="1247918"/>
            </a:xfrm>
            <a:prstGeom prst="rect">
              <a:avLst/>
            </a:prstGeom>
            <a:solidFill>
              <a:srgbClr val="FDC1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72000">
                <a:defRPr/>
              </a:pPr>
              <a:r>
                <a:rPr lang="ru-RU" sz="1600" b="1" dirty="0">
                  <a:solidFill>
                    <a:srgbClr val="0A2A3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Соотечественники </a:t>
              </a:r>
              <a:br>
                <a:rPr lang="ru-RU" sz="1600" b="1" dirty="0">
                  <a:solidFill>
                    <a:srgbClr val="0A2A3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sz="1600" b="1" dirty="0">
                  <a:solidFill>
                    <a:srgbClr val="0A2A3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за рубежом</a:t>
              </a:r>
            </a:p>
          </p:txBody>
        </p:sp>
        <p:sp>
          <p:nvSpPr>
            <p:cNvPr id="35" name="TextBox 36"/>
            <p:cNvSpPr txBox="1">
              <a:spLocks noChangeArrowheads="1"/>
            </p:cNvSpPr>
            <p:nvPr/>
          </p:nvSpPr>
          <p:spPr bwMode="auto">
            <a:xfrm>
              <a:off x="7052649" y="3181468"/>
              <a:ext cx="1836000" cy="1576981"/>
            </a:xfrm>
            <a:prstGeom prst="rect">
              <a:avLst/>
            </a:prstGeom>
            <a:solidFill>
              <a:schemeClr val="tx1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lvl1pPr>
                <a:defRPr sz="2000" b="1">
                  <a:solidFill>
                    <a:srgbClr val="008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rgbClr val="008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rgbClr val="008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rgbClr val="008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rgbClr val="008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008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008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008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008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216000" indent="-144000">
                <a:spcBef>
                  <a:spcPts val="1200"/>
                </a:spcBef>
                <a:buFont typeface="Wingdings" panose="05000000000000000000" pitchFamily="2" charset="2"/>
                <a:buChar char="§"/>
              </a:pPr>
              <a:r>
                <a:rPr lang="ru-RU" altLang="ru-RU" sz="1200" dirty="0" smtClean="0">
                  <a:solidFill>
                    <a:prstClr val="white"/>
                  </a:solidFill>
                </a:rPr>
                <a:t>Семейное</a:t>
              </a:r>
              <a:r>
                <a:rPr lang="en-US" altLang="ru-RU" sz="1200" dirty="0" smtClean="0">
                  <a:solidFill>
                    <a:prstClr val="white"/>
                  </a:solidFill>
                </a:rPr>
                <a:t> </a:t>
              </a:r>
              <a:r>
                <a:rPr lang="ru-RU" altLang="ru-RU" sz="1200" dirty="0" smtClean="0">
                  <a:solidFill>
                    <a:prstClr val="white"/>
                  </a:solidFill>
                </a:rPr>
                <a:t>обучение</a:t>
              </a:r>
            </a:p>
            <a:p>
              <a:pPr marL="216000" indent="-144000">
                <a:spcBef>
                  <a:spcPts val="1200"/>
                </a:spcBef>
                <a:buFont typeface="Wingdings" panose="05000000000000000000" pitchFamily="2" charset="2"/>
                <a:buChar char="§"/>
              </a:pPr>
              <a:r>
                <a:rPr lang="ru-RU" altLang="ru-RU" sz="1200" dirty="0" smtClean="0">
                  <a:solidFill>
                    <a:prstClr val="white"/>
                  </a:solidFill>
                </a:rPr>
                <a:t>Самообразование </a:t>
              </a:r>
              <a:endParaRPr lang="ru-RU" altLang="ru-RU" sz="1200" dirty="0">
                <a:solidFill>
                  <a:prstClr val="white"/>
                </a:solidFill>
              </a:endParaRPr>
            </a:p>
          </p:txBody>
        </p:sp>
        <p:sp>
          <p:nvSpPr>
            <p:cNvPr id="29" name="Прямоугольник 28"/>
            <p:cNvSpPr/>
            <p:nvPr/>
          </p:nvSpPr>
          <p:spPr bwMode="auto">
            <a:xfrm>
              <a:off x="4511179" y="3180884"/>
              <a:ext cx="2502747" cy="2871253"/>
            </a:xfrm>
            <a:prstGeom prst="rect">
              <a:avLst/>
            </a:prstGeom>
            <a:solidFill>
              <a:srgbClr val="1F1F1F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144000">
                <a:spcBef>
                  <a:spcPts val="1200"/>
                </a:spcBef>
                <a:defRPr/>
              </a:pPr>
              <a:r>
                <a:rPr lang="ru-RU" sz="1200" b="1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Обучение </a:t>
              </a:r>
              <a:r>
                <a:rPr lang="ru-RU" sz="12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детей с </a:t>
              </a:r>
              <a:r>
                <a:rPr lang="ru-RU" sz="1200" b="1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ОВЗ:</a:t>
              </a:r>
            </a:p>
            <a:p>
              <a:pPr marL="315450" indent="-171450">
                <a:spcBef>
                  <a:spcPts val="1200"/>
                </a:spcBef>
                <a:buFont typeface="Wingdings" panose="05000000000000000000" pitchFamily="2" charset="2"/>
                <a:buChar char="§"/>
                <a:defRPr/>
              </a:pPr>
              <a:r>
                <a:rPr lang="ru-RU" sz="1200" b="1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инклюзия, </a:t>
              </a:r>
            </a:p>
            <a:p>
              <a:pPr marL="315450" indent="-171450">
                <a:spcBef>
                  <a:spcPts val="1200"/>
                </a:spcBef>
                <a:buFont typeface="Wingdings" panose="05000000000000000000" pitchFamily="2" charset="2"/>
                <a:buChar char="§"/>
                <a:defRPr/>
              </a:pPr>
              <a:r>
                <a:rPr lang="ru-RU" sz="1200" b="1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надомное обучение,</a:t>
              </a:r>
            </a:p>
            <a:p>
              <a:pPr marL="315450" indent="-171450">
                <a:spcBef>
                  <a:spcPts val="1200"/>
                </a:spcBef>
                <a:buFont typeface="Wingdings" panose="05000000000000000000" pitchFamily="2" charset="2"/>
                <a:buChar char="§"/>
                <a:defRPr/>
              </a:pPr>
              <a:r>
                <a:rPr lang="ru-RU" sz="1200" b="1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обучение в</a:t>
              </a:r>
              <a:r>
                <a:rPr lang="en-US" sz="1200" b="1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 </a:t>
              </a:r>
              <a:r>
                <a:rPr lang="ru-RU" sz="1200" b="1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специализированных образовательных организациях</a:t>
              </a:r>
            </a:p>
            <a:p>
              <a:pPr marL="315450" indent="-171450">
                <a:spcBef>
                  <a:spcPts val="1200"/>
                </a:spcBef>
                <a:buFont typeface="Wingdings" panose="05000000000000000000" pitchFamily="2" charset="2"/>
                <a:buChar char="§"/>
                <a:defRPr/>
              </a:pPr>
              <a:r>
                <a:rPr lang="ru-RU" sz="12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</a:t>
              </a:r>
              <a:r>
                <a:rPr lang="ru-RU" sz="1200" b="1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бучение детей, находящихся на</a:t>
              </a:r>
              <a:r>
                <a:rPr lang="en-US" sz="1200" b="1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 </a:t>
              </a:r>
              <a:r>
                <a:rPr lang="ru-RU" sz="1200" b="1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длительном лечении</a:t>
              </a:r>
              <a:endParaRPr lang="ru-RU" sz="12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Прямоугольник 29"/>
            <p:cNvSpPr/>
            <p:nvPr/>
          </p:nvSpPr>
          <p:spPr>
            <a:xfrm>
              <a:off x="7052649" y="5658010"/>
              <a:ext cx="1835999" cy="1026497"/>
            </a:xfrm>
            <a:prstGeom prst="rect">
              <a:avLst/>
            </a:prstGeom>
            <a:solidFill>
              <a:srgbClr val="61BB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216000">
                <a:defRPr/>
              </a:pPr>
              <a:r>
                <a:rPr lang="ru-RU" sz="1600" b="1" dirty="0">
                  <a:solidFill>
                    <a:srgbClr val="FFFF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Подготовка </a:t>
              </a:r>
              <a:br>
                <a:rPr lang="ru-RU" sz="1600" b="1" dirty="0">
                  <a:solidFill>
                    <a:srgbClr val="FFFF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sz="1600" b="1" dirty="0">
                  <a:solidFill>
                    <a:srgbClr val="FFFF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 ОГЭ и ЕГЭ</a:t>
              </a:r>
            </a:p>
          </p:txBody>
        </p:sp>
        <p:sp>
          <p:nvSpPr>
            <p:cNvPr id="31" name="Прямоугольник 30"/>
            <p:cNvSpPr/>
            <p:nvPr/>
          </p:nvSpPr>
          <p:spPr>
            <a:xfrm>
              <a:off x="4511179" y="6093889"/>
              <a:ext cx="2502747" cy="590618"/>
            </a:xfrm>
            <a:prstGeom prst="rect">
              <a:avLst/>
            </a:prstGeom>
            <a:solidFill>
              <a:srgbClr val="FDC1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600" b="1" dirty="0">
                  <a:solidFill>
                    <a:srgbClr val="0A2A3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Репетитор-онлайн</a:t>
              </a:r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7052649" y="4793025"/>
              <a:ext cx="1836000" cy="828095"/>
            </a:xfrm>
            <a:prstGeom prst="rect">
              <a:avLst/>
            </a:prstGeom>
            <a:solidFill>
              <a:srgbClr val="0BB6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72000">
                <a:defRPr/>
              </a:pPr>
              <a:r>
                <a:rPr lang="ru-RU" sz="1400" b="1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Дополнительное образование</a:t>
              </a:r>
              <a:endParaRPr lang="ru-RU" sz="1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TextBox 44"/>
            <p:cNvSpPr txBox="1">
              <a:spLocks noChangeArrowheads="1"/>
            </p:cNvSpPr>
            <p:nvPr/>
          </p:nvSpPr>
          <p:spPr bwMode="auto">
            <a:xfrm>
              <a:off x="2555776" y="2024844"/>
              <a:ext cx="1764196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 b="1">
                  <a:solidFill>
                    <a:srgbClr val="008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rgbClr val="008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rgbClr val="008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rgbClr val="008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rgbClr val="008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008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008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008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008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ru-RU" altLang="ru-RU" sz="1800" dirty="0">
                  <a:solidFill>
                    <a:prstClr val="white"/>
                  </a:solidFill>
                </a:rPr>
                <a:t>МАССОВАЯ ШКОЛА</a:t>
              </a:r>
            </a:p>
          </p:txBody>
        </p:sp>
      </p:grpSp>
      <p:sp>
        <p:nvSpPr>
          <p:cNvPr id="36" name="Прямоугольник 35"/>
          <p:cNvSpPr/>
          <p:nvPr/>
        </p:nvSpPr>
        <p:spPr bwMode="auto">
          <a:xfrm>
            <a:off x="202593" y="4747075"/>
            <a:ext cx="2246214" cy="577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44000">
              <a:defRPr/>
            </a:pPr>
            <a:r>
              <a:rPr lang="ru-RU" sz="1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Дошкольное образование</a:t>
            </a:r>
            <a:endParaRPr lang="ru-RU" sz="14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8" name="Рисунок 3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99" y="5374958"/>
            <a:ext cx="2239508" cy="979805"/>
          </a:xfrm>
          <a:prstGeom prst="rect">
            <a:avLst/>
          </a:prstGeom>
        </p:spPr>
      </p:pic>
      <p:sp>
        <p:nvSpPr>
          <p:cNvPr id="40" name="Прямоугольник 39"/>
          <p:cNvSpPr/>
          <p:nvPr/>
        </p:nvSpPr>
        <p:spPr bwMode="auto">
          <a:xfrm>
            <a:off x="202594" y="5374958"/>
            <a:ext cx="2246214" cy="979805"/>
          </a:xfrm>
          <a:prstGeom prst="rect">
            <a:avLst/>
          </a:prstGeom>
          <a:solidFill>
            <a:schemeClr val="tx1">
              <a:lumMod val="90000"/>
              <a:lumOff val="1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44000">
              <a:defRPr/>
            </a:pPr>
            <a:r>
              <a:rPr lang="ru-RU" sz="12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Среднее Профессиональное </a:t>
            </a:r>
            <a:r>
              <a:rPr lang="ru-RU" sz="12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sz="12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бразование</a:t>
            </a:r>
            <a:endParaRPr lang="ru-RU" sz="12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6517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5FB104D-4F29-43A4-886E-15FEC47D6B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47145" y="457452"/>
            <a:ext cx="9144000" cy="720080"/>
          </a:xfrm>
        </p:spPr>
        <p:txBody>
          <a:bodyPr>
            <a:normAutofit/>
          </a:bodyPr>
          <a:lstStyle/>
          <a:p>
            <a:pPr marL="432000">
              <a:lnSpc>
                <a:spcPct val="100000"/>
              </a:lnSpc>
            </a:pPr>
            <a:r>
              <a:rPr lang="ru-R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Пробуем МЭО на вкус</a:t>
            </a:r>
            <a:endParaRPr lang="ru-RU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11277" y="1672217"/>
            <a:ext cx="4201778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buClr>
                <a:srgbClr val="B6452D"/>
              </a:buClr>
              <a:buSzPct val="120000"/>
            </a:pPr>
            <a:r>
              <a:rPr lang="ru-RU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Мы для Вас</a:t>
            </a:r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открыты:</a:t>
            </a:r>
            <a:br>
              <a:rPr lang="ru-RU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дегустацию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с индивидуальным подбором блюд можно провести, обратившись к руководителю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проекта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buClr>
                <a:srgbClr val="B6452D"/>
              </a:buClr>
              <a:buSzPct val="120000"/>
            </a:pP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a.balkov@mob-edu.ru</a:t>
            </a:r>
            <a:r>
              <a:rPr lang="en-US" sz="28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8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+7 (925) 031-07-62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ÐÐ°ÑÑÐ¸Ð½ÐºÐ¸ Ð¿Ð¾ Ð·Ð°Ð¿ÑÐ¾ÑÑ Ð´ÐµÐ³ÑÑÑÐ°ÑÐ¸Ñ Ð±Ð»ÑÐ´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3055" y="1787258"/>
            <a:ext cx="4315635" cy="31385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11277" y="5136621"/>
            <a:ext cx="49509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ru-RU" sz="28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+</a:t>
            </a:r>
            <a:r>
              <a:rPr lang="ru-RU" sz="28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7 (495) 249-90-11 доб. 145</a:t>
            </a:r>
            <a:endParaRPr lang="ru-RU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9816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4593"/>
            <a:ext cx="9140829" cy="6952593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" y="1227667"/>
            <a:ext cx="4140200" cy="872066"/>
          </a:xfrm>
          <a:custGeom>
            <a:avLst/>
            <a:gdLst>
              <a:gd name="connsiteX0" fmla="*/ 0 w 3691467"/>
              <a:gd name="connsiteY0" fmla="*/ 0 h 999066"/>
              <a:gd name="connsiteX1" fmla="*/ 3691467 w 3691467"/>
              <a:gd name="connsiteY1" fmla="*/ 0 h 999066"/>
              <a:gd name="connsiteX2" fmla="*/ 3691467 w 3691467"/>
              <a:gd name="connsiteY2" fmla="*/ 999066 h 999066"/>
              <a:gd name="connsiteX3" fmla="*/ 0 w 3691467"/>
              <a:gd name="connsiteY3" fmla="*/ 999066 h 999066"/>
              <a:gd name="connsiteX4" fmla="*/ 0 w 3691467"/>
              <a:gd name="connsiteY4" fmla="*/ 0 h 999066"/>
              <a:gd name="connsiteX0" fmla="*/ 0 w 3691467"/>
              <a:gd name="connsiteY0" fmla="*/ 0 h 999066"/>
              <a:gd name="connsiteX1" fmla="*/ 3691467 w 3691467"/>
              <a:gd name="connsiteY1" fmla="*/ 0 h 999066"/>
              <a:gd name="connsiteX2" fmla="*/ 3217334 w 3691467"/>
              <a:gd name="connsiteY2" fmla="*/ 999066 h 999066"/>
              <a:gd name="connsiteX3" fmla="*/ 0 w 3691467"/>
              <a:gd name="connsiteY3" fmla="*/ 999066 h 999066"/>
              <a:gd name="connsiteX4" fmla="*/ 0 w 3691467"/>
              <a:gd name="connsiteY4" fmla="*/ 0 h 999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91467" h="999066">
                <a:moveTo>
                  <a:pt x="0" y="0"/>
                </a:moveTo>
                <a:lnTo>
                  <a:pt x="3691467" y="0"/>
                </a:lnTo>
                <a:lnTo>
                  <a:pt x="3217334" y="999066"/>
                </a:lnTo>
                <a:lnTo>
                  <a:pt x="0" y="99906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574821" y="5319129"/>
            <a:ext cx="22653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Спасибо за внимание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Прямоугольник с двумя скругленными соседними углами 17"/>
          <p:cNvSpPr/>
          <p:nvPr/>
        </p:nvSpPr>
        <p:spPr>
          <a:xfrm rot="5400000">
            <a:off x="3294100" y="4444433"/>
            <a:ext cx="185131" cy="270933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B645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685800" y="5706532"/>
            <a:ext cx="2260600" cy="185131"/>
          </a:xfrm>
          <a:custGeom>
            <a:avLst/>
            <a:gdLst>
              <a:gd name="connsiteX0" fmla="*/ 0 w 2260600"/>
              <a:gd name="connsiteY0" fmla="*/ 0 h 185131"/>
              <a:gd name="connsiteX1" fmla="*/ 2260600 w 2260600"/>
              <a:gd name="connsiteY1" fmla="*/ 0 h 185131"/>
              <a:gd name="connsiteX2" fmla="*/ 2260600 w 2260600"/>
              <a:gd name="connsiteY2" fmla="*/ 185131 h 185131"/>
              <a:gd name="connsiteX3" fmla="*/ 0 w 2260600"/>
              <a:gd name="connsiteY3" fmla="*/ 185131 h 185131"/>
              <a:gd name="connsiteX4" fmla="*/ 0 w 2260600"/>
              <a:gd name="connsiteY4" fmla="*/ 0 h 185131"/>
              <a:gd name="connsiteX0" fmla="*/ 0 w 2260600"/>
              <a:gd name="connsiteY0" fmla="*/ 0 h 185131"/>
              <a:gd name="connsiteX1" fmla="*/ 2260600 w 2260600"/>
              <a:gd name="connsiteY1" fmla="*/ 0 h 185131"/>
              <a:gd name="connsiteX2" fmla="*/ 1819348 w 2260600"/>
              <a:gd name="connsiteY2" fmla="*/ 185131 h 185131"/>
              <a:gd name="connsiteX3" fmla="*/ 0 w 2260600"/>
              <a:gd name="connsiteY3" fmla="*/ 185131 h 185131"/>
              <a:gd name="connsiteX4" fmla="*/ 0 w 2260600"/>
              <a:gd name="connsiteY4" fmla="*/ 0 h 185131"/>
              <a:gd name="connsiteX0" fmla="*/ 0 w 2260600"/>
              <a:gd name="connsiteY0" fmla="*/ 0 h 185131"/>
              <a:gd name="connsiteX1" fmla="*/ 2260600 w 2260600"/>
              <a:gd name="connsiteY1" fmla="*/ 0 h 185131"/>
              <a:gd name="connsiteX2" fmla="*/ 1760869 w 2260600"/>
              <a:gd name="connsiteY2" fmla="*/ 185131 h 185131"/>
              <a:gd name="connsiteX3" fmla="*/ 0 w 2260600"/>
              <a:gd name="connsiteY3" fmla="*/ 185131 h 185131"/>
              <a:gd name="connsiteX4" fmla="*/ 0 w 2260600"/>
              <a:gd name="connsiteY4" fmla="*/ 0 h 185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0600" h="185131">
                <a:moveTo>
                  <a:pt x="0" y="0"/>
                </a:moveTo>
                <a:lnTo>
                  <a:pt x="2260600" y="0"/>
                </a:lnTo>
                <a:lnTo>
                  <a:pt x="1760869" y="185131"/>
                </a:lnTo>
                <a:lnTo>
                  <a:pt x="0" y="185131"/>
                </a:lnTo>
                <a:lnTo>
                  <a:pt x="0" y="0"/>
                </a:lnTo>
                <a:close/>
              </a:path>
            </a:pathLst>
          </a:custGeom>
          <a:solidFill>
            <a:srgbClr val="CF4A3F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172" y="1349375"/>
            <a:ext cx="3494087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74821" y="4387762"/>
            <a:ext cx="5461239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i="1" dirty="0"/>
              <a:t>С уважением, Бальков Андрей Борисович, </a:t>
            </a:r>
            <a:endParaRPr lang="ru-RU" sz="2000" dirty="0"/>
          </a:p>
          <a:p>
            <a:r>
              <a:rPr lang="ru-RU" sz="2000" i="1" dirty="0"/>
              <a:t>руководитель образовательных проектов</a:t>
            </a:r>
            <a:r>
              <a:rPr lang="ru-RU" i="1" dirty="0"/>
              <a:t>.</a:t>
            </a:r>
            <a:endParaRPr lang="ru-RU" dirty="0"/>
          </a:p>
          <a:p>
            <a:r>
              <a:rPr lang="ru-RU" i="1" dirty="0"/>
              <a:t> 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26807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нтеграл">
  <a:themeElements>
    <a:clrScheme name="МЭО">
      <a:dk1>
        <a:srgbClr val="0A2A30"/>
      </a:dk1>
      <a:lt1>
        <a:sysClr val="window" lastClr="FFFFFF"/>
      </a:lt1>
      <a:dk2>
        <a:srgbClr val="323232"/>
      </a:dk2>
      <a:lt2>
        <a:srgbClr val="FFFFFF"/>
      </a:lt2>
      <a:accent1>
        <a:srgbClr val="49AEC3"/>
      </a:accent1>
      <a:accent2>
        <a:srgbClr val="F1BE49"/>
      </a:accent2>
      <a:accent3>
        <a:srgbClr val="CA4E44"/>
      </a:accent3>
      <a:accent4>
        <a:srgbClr val="64B161"/>
      </a:accent4>
      <a:accent5>
        <a:srgbClr val="2EB8D3"/>
      </a:accent5>
      <a:accent6>
        <a:srgbClr val="476D2D"/>
      </a:accent6>
      <a:hlink>
        <a:srgbClr val="124752"/>
      </a:hlink>
      <a:folHlink>
        <a:srgbClr val="64B161"/>
      </a:folHlink>
    </a:clrScheme>
    <a:fontScheme name="Open Sans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Тонкие сплошные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9000"/>
                <a:satMod val="145000"/>
              </a:schemeClr>
            </a:duotone>
          </a:blip>
          <a:tile tx="0" ty="0" sx="32000" sy="32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</a:schemeClr>
              <a:schemeClr val="phClr">
                <a:shade val="95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ntegral" id="{3577F8C9-A904-41D8-97D2-FD898F53F20E}" vid="{090DCB5F-146D-478A-852A-34B16FE9F3A8}"/>
    </a:ext>
  </a:extLst>
</a:theme>
</file>

<file path=ppt/theme/theme2.xml><?xml version="1.0" encoding="utf-8"?>
<a:theme xmlns:a="http://schemas.openxmlformats.org/drawingml/2006/main" name="1_Интеграл">
  <a:themeElements>
    <a:clrScheme name="МЭО">
      <a:dk1>
        <a:srgbClr val="0A2A30"/>
      </a:dk1>
      <a:lt1>
        <a:sysClr val="window" lastClr="FFFFFF"/>
      </a:lt1>
      <a:dk2>
        <a:srgbClr val="323232"/>
      </a:dk2>
      <a:lt2>
        <a:srgbClr val="FFFFFF"/>
      </a:lt2>
      <a:accent1>
        <a:srgbClr val="49AEC3"/>
      </a:accent1>
      <a:accent2>
        <a:srgbClr val="F1BE49"/>
      </a:accent2>
      <a:accent3>
        <a:srgbClr val="CA4E44"/>
      </a:accent3>
      <a:accent4>
        <a:srgbClr val="64B161"/>
      </a:accent4>
      <a:accent5>
        <a:srgbClr val="2EB8D3"/>
      </a:accent5>
      <a:accent6>
        <a:srgbClr val="476D2D"/>
      </a:accent6>
      <a:hlink>
        <a:srgbClr val="124752"/>
      </a:hlink>
      <a:folHlink>
        <a:srgbClr val="64B161"/>
      </a:folHlink>
    </a:clrScheme>
    <a:fontScheme name="Open Sans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Тонкие сплошные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9000"/>
                <a:satMod val="145000"/>
              </a:schemeClr>
            </a:duotone>
          </a:blip>
          <a:tile tx="0" ty="0" sx="32000" sy="32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</a:schemeClr>
              <a:schemeClr val="phClr">
                <a:shade val="95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ntegral" id="{3577F8C9-A904-41D8-97D2-FD898F53F20E}" vid="{090DCB5F-146D-478A-852A-34B16FE9F3A8}"/>
    </a:ext>
  </a:extLst>
</a:theme>
</file>

<file path=ppt/theme/theme3.xml><?xml version="1.0" encoding="utf-8"?>
<a:theme xmlns:a="http://schemas.openxmlformats.org/drawingml/2006/main" name="2_Интеграл">
  <a:themeElements>
    <a:clrScheme name="МЭО">
      <a:dk1>
        <a:srgbClr val="0A2A30"/>
      </a:dk1>
      <a:lt1>
        <a:sysClr val="window" lastClr="FFFFFF"/>
      </a:lt1>
      <a:dk2>
        <a:srgbClr val="323232"/>
      </a:dk2>
      <a:lt2>
        <a:srgbClr val="FFFFFF"/>
      </a:lt2>
      <a:accent1>
        <a:srgbClr val="49AEC3"/>
      </a:accent1>
      <a:accent2>
        <a:srgbClr val="F1BE49"/>
      </a:accent2>
      <a:accent3>
        <a:srgbClr val="CA4E44"/>
      </a:accent3>
      <a:accent4>
        <a:srgbClr val="64B161"/>
      </a:accent4>
      <a:accent5>
        <a:srgbClr val="2EB8D3"/>
      </a:accent5>
      <a:accent6>
        <a:srgbClr val="476D2D"/>
      </a:accent6>
      <a:hlink>
        <a:srgbClr val="124752"/>
      </a:hlink>
      <a:folHlink>
        <a:srgbClr val="64B161"/>
      </a:folHlink>
    </a:clrScheme>
    <a:fontScheme name="Open Sans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Тонкие сплошные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9000"/>
                <a:satMod val="145000"/>
              </a:schemeClr>
            </a:duotone>
          </a:blip>
          <a:tile tx="0" ty="0" sx="32000" sy="32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</a:schemeClr>
              <a:schemeClr val="phClr">
                <a:shade val="95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ntegral" id="{3577F8C9-A904-41D8-97D2-FD898F53F20E}" vid="{090DCB5F-146D-478A-852A-34B16FE9F3A8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Выявление межпредметных связей с использованием заданий с открытым</Template>
  <TotalTime>2045</TotalTime>
  <Words>152</Words>
  <Application>Microsoft Office PowerPoint</Application>
  <PresentationFormat>Экран (4:3)</PresentationFormat>
  <Paragraphs>51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6</vt:i4>
      </vt:variant>
    </vt:vector>
  </HeadingPairs>
  <TitlesOfParts>
    <vt:vector size="9" baseType="lpstr">
      <vt:lpstr>Интеграл</vt:lpstr>
      <vt:lpstr>1_Интеграл</vt:lpstr>
      <vt:lpstr>2_Интеграл</vt:lpstr>
      <vt:lpstr>Презентация PowerPoint</vt:lpstr>
      <vt:lpstr>Миссия компании</vt:lpstr>
      <vt:lpstr>География МЭО в России</vt:lpstr>
      <vt:lpstr>Равные образовательные возможности</vt:lpstr>
      <vt:lpstr>Пробуем МЭО на вкус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Долгова Татьяна</dc:creator>
  <cp:lastModifiedBy>Бальков Андрей</cp:lastModifiedBy>
  <cp:revision>176</cp:revision>
  <dcterms:created xsi:type="dcterms:W3CDTF">2018-06-15T09:46:19Z</dcterms:created>
  <dcterms:modified xsi:type="dcterms:W3CDTF">2019-03-21T09:20:24Z</dcterms:modified>
</cp:coreProperties>
</file>